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70" r:id="rId7"/>
    <p:sldId id="266" r:id="rId8"/>
    <p:sldId id="260" r:id="rId9"/>
    <p:sldId id="263" r:id="rId10"/>
    <p:sldId id="269" r:id="rId11"/>
    <p:sldId id="267" r:id="rId12"/>
    <p:sldId id="261" r:id="rId13"/>
    <p:sldId id="264" r:id="rId14"/>
    <p:sldId id="265" r:id="rId15"/>
    <p:sldId id="262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9"/>
  </p:normalViewPr>
  <p:slideViewPr>
    <p:cSldViewPr snapToGrid="0" snapToObjects="1">
      <p:cViewPr varScale="1">
        <p:scale>
          <a:sx n="46" d="100"/>
          <a:sy n="46" d="100"/>
        </p:scale>
        <p:origin x="76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6T06:11:27.393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6T06:12:01.84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4322 4107 24575,'0'-24'0,"0"0"0,0-2 0,0-7 0,0-21 0,0-1 0,0-38 0,0 6-700,0 21 0,0-1 700,0 10 0,0-1 0,0-13 0,0-2 0,0 4 0,0 2 0,0-3 0,0 2 0,1 6 0,-2-2 0,-8-23 0,-2 3 0,-1-6 0,0 27 0,-2-7 0,-2 7 0,-1 13 0,-2 2 0,-4-24 0,-3-2 0,-1 13 0,-2 2 0,1-2 0,0-1 0,0-5 0,-2-1 0,-4-1 0,-1-1-1016,1 0 1,-3 0 1015,-9-9 0,-2 1 0,2 4 0,-3 0 0,-9-7 0,-1 1 0,8 13 0,-1 2 0,-16-5 0,0 2 0,11 7 0,-1 1 0,-14 1 0,-1 1 0,12 2 0,0 3 0,-9 5 0,-1 3 0,6 0 0,-1 2 0,-9 0 0,-3 3 0,-6 7 0,-2 1 0,-3-5 0,-4 4 0,-3 12 0,-3 6-776,30 3 1,-2 1 0,0 2 775,0 4 0,-1 2 0,3 1 0,-20 2 0,2 0-592,0 0 0,2 0 592,16 0 0,3 0 0,3-1 0,0 2 0,-17 10 0,2 6 127,29-1 1,2 4-128,-17 16 0,5 6 0,21-4 0,3 4 0,-13 15 0,0 3 181,7-1 0,2 2-181,-3 7 0,3 4 0,2 2 0,4 2 0,6 6 0,2 1 0,-1-1 0,3 1 0,8 13 0,6 0 0,-2-14 0,4 1 40,5-15 0,3 2 1,0 0-41,-1 28 0,0 2 0,-1-24 0,0 1 0,3 0-381,2 0 0,3-1 1,2 0 380,0 1 0,2 0 0,5 0 0,7 2 0,6-1 0,1 1-610,1 1 1,1-1 0,3 0 609,6-3 0,2-1 0,2 1 0,3 6 0,2 0 0,1-1 0,0-8 0,1-1 0,2 0-438,-9-12 1,3 0-1,0 1 1,0-2 437,14 17 0,1-2 0,1 0 0,-14-16 0,1 0 0,0-1 0,2 1 0,0 0 0,1-1 0,0 1 0,1-1 0,-1 1 0,0 0 0,1 0 0,0-2 0,2 0 0,0-2 0,1 0 0,0 1 0,3 3 0,1 1 0,0-1 0,0-1 0,-3-4 0,-2-1 0,2-1 0,0 1 0,5 3 0,0 1 0,1-1 0,0 0 0,-4-4 0,0 1 0,0-2 0,0 1 0,2 0 0,1 1 0,0-1 0,0-1 0,0-1 0,0-1 0,0 0 0,0 0 0,-3-1 0,-1 0 0,-1 0 0,0-1 0,14 11 0,-1-1 0,0-2-4,0-1 0,0-1 1,-7-2 3,1 7 0,0 0 0,5-7 0,5 1 0,-11-4 0,-20-8 0,-2 1 287,10 2 1,5 3 0,-7-3-288,-9-6 0,-3 0 819,8 10 0,0 1-819,-4-7 0,-3 2 1543,-6 2 0,-3 1-1543,-1-2 0,-2 1 0,-9 2 0,-2 2 0,2 0 0,-4 1 0,-4 5 0,-4 0 0,-1 0 0,-4 0 0,0 6 0,-4 0 613,-7-5 0,-6 1-613,-7 12 0,-7-1-94,-9-2 0,-5-2 94,-6 3 0,-2-1 0,-4 2 0,-2-2 0,3-4 0,-3-2 0,-8-2 0,-2 0 0,6-2 0,0-2 0,-10-1 0,1-2 0,10-1 0,1-1 0,-10 3 0,-3 0 0,-3 5 0,2-1 0,10-8 0,1-2 0,-4-2 0,4 0 751,-10 25-751,10-26 459,24 2-459,4-22 1102,15-4-1102,15-16 1785,32-17-1785,1 0 0,4-5 0,-22 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6T06:12:03.59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1234 3657 24575,'0'-58'0,"0"-5"0,0-20 0,0 31 0,0-3-1456,0-6 0,0-3 1456,0-17 0,0-3-1099,0-5 1,0-4 1098,0 24 0,0-2 0,0 0 0,0 4 0,0 1 0,0-1 0,0-32 0,0 1-117,0-2 1,0 7 116,0 31 0,0 2 0,0-18 0,0 1 0,0 26 0,0 0 0,0-21 0,0-3-401,0 5 1,0 2 400,-1 5 0,2 1 0,6-5 0,3 4 0,17-26 0,-1 22 0,7 0 0,2 19 0,4 0 0,6-16 0,0 2 0,27-6 0,-27 20 0,1-1 0,1 2 0,3 2-51,4-1 1,3-2 50,8-10 0,2 5 0,-11 21 0,0 5 660,6-2 0,-1 3-660,-5 6 0,-1 3 0,-1 3 0,1 0 0,10-6 0,0 4 0,-8 8 0,2 3-26,20-5 0,3 2 26,-7 7 0,1 2 0,5-1 0,2 0 0,6-1 0,1 2-603,0 7 1,2 4 602,5 2 0,2 6 0,-34-1 0,1 3 0,-1 2 0,1 0 0,0 1 0,-2 3 0,-4 5 0,-1 4 0,-1 0 0,0-1 0,0 0 0,-2 3 0,15 23 0,-3 4 0,4 2 0,-4 3 0,-14 0 0,-3 3 0,3 4 0,-4 3 0,-12 0 0,-3 2 0,2 6 0,-2 1 0,-2-1 0,-2 4 0,-11-24 0,-1 2 0,-1 0-353,-2 0 1,-1 1 0,-2 0 352,0 4 0,-2 0 0,-2 3-672,-2 8 0,-4 2 0,0-1 672,2-3 0,-1 0 0,-3 1 0,-1 8 0,-2 1 0,-6 1 0,-8 1 0,-5-1 0,-4 0-784,-1-3 0,-3-2 0,-10 4 784,4-20 0,-7 3 0,-4 2 0,-2-1 0,0-4-416,0-4 0,0-3 0,-3-1 0,-1 1 0,-3 1 416,1-2 0,-1 1 0,-3 1 0,0 0 0,-2-2 0,0-1-244,-1-2 1,0-1 0,-1-1 0,-1-1 0,-1 0 0,-1 0 243,-2 1 0,-1 0 0,-1-1 0,-1 0 0,-1 1 0,0 0-131,6-6 1,-1 1 0,-1 1 0,0-1 0,-1 0 0,1 0 0,0-1 130,-10 9 0,-2-1 0,1 0 0,0-1 0,2 0 0,1-2-66,-4 3 1,3-1-1,1-1 1,0 0-1,-2 1 66,9-8 0,-2 2 0,-1 0 0,2-1 0,2 0 0,3-2 0,-11 10 0,5-2 0,2 0 0,-4 3 18,4-2 1,-2 2 0,-1 2 0,2-1-1,3-2-18,-2 5 0,3-2 0,2 0 0,0 2 127,0 4 1,1 2 0,2 0-1,3-1-127,9-10 0,3-1 0,2 0 0,-1 1 230,-2 2 0,1 1 0,1 0 0,3-1-230,-3 14 0,4-1 0,2 0 497,0-6 0,2 0 1,5 1-498,8 2 0,5 0 0,1-1 0,1-7 0,2-2 0,2 0 1097,4 33 1,4-1-1098,-3-7 0,4-3 0,4-12 0,6-1 1023,8 2 0,9-2-1023,8-8 0,8-4 0,9 6 0,7-5 0,9-10 0,2-3 0,0 5 0,1-3 0,1-15 0,2-3 0,4 11 0,2-3 0,-3-10 0,2-4 0,5 2 0,2-1 663,6 1 0,0-1-663,-5-4 0,-1 1 0,-19-6 0,1 0 0,-1 1 0,20 9 0,-1 0 0,7 2 0,-2-3 0,-18-9 0,-1 0 0,-5 3 0,3 2 0,-10-5 0,16-3 0,-21 2 0,-1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5" Type="http://schemas.openxmlformats.org/officeDocument/2006/relationships/image" Target="../media/image28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CE52-395F-7B44-97A7-BB532F437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2063784"/>
            <a:ext cx="10572000" cy="2971051"/>
          </a:xfrm>
        </p:spPr>
        <p:txBody>
          <a:bodyPr/>
          <a:lstStyle/>
          <a:p>
            <a:pPr algn="ctr"/>
            <a: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  <a:t/>
            </a:r>
            <a:b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</a:br>
            <a: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  <a:t/>
            </a:r>
            <a:b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</a:br>
            <a: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  <a:t>Δίνουμε αξία </a:t>
            </a:r>
            <a:b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</a:br>
            <a: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  <a:t>στα σκουπίδια μας</a:t>
            </a:r>
            <a:b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</a:br>
            <a:r>
              <a:rPr lang="el-GR" sz="8000" dirty="0">
                <a:latin typeface="Cavolini" panose="020B0604020202020204" pitchFamily="34" charset="0"/>
                <a:cs typeface="Cavolini" panose="020B0604020202020204" pitchFamily="34" charset="0"/>
              </a:rPr>
              <a:t> </a:t>
            </a:r>
            <a:endParaRPr lang="en-AT" sz="8000" dirty="0">
              <a:latin typeface="Cavolini" panose="020B0604020202020204" pitchFamily="34" charset="0"/>
              <a:cs typeface="Cavolini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4281A-3571-2540-BCAE-247E3DF4E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471" y="5339443"/>
            <a:ext cx="12102287" cy="943122"/>
          </a:xfrm>
        </p:spPr>
        <p:txBody>
          <a:bodyPr>
            <a:noAutofit/>
          </a:bodyPr>
          <a:lstStyle/>
          <a:p>
            <a:r>
              <a:rPr lang="el-GR" sz="3600" dirty="0">
                <a:latin typeface="Cavolini" panose="020B0604020202020204" pitchFamily="34" charset="0"/>
                <a:cs typeface="Cavolini" panose="020B0604020202020204" pitchFamily="34" charset="0"/>
              </a:rPr>
              <a:t>Δημιουργώ με υλικά που έχω στο σπίτι </a:t>
            </a:r>
          </a:p>
          <a:p>
            <a:r>
              <a:rPr lang="el-GR" sz="3600" dirty="0">
                <a:latin typeface="Cavolini" panose="020B0604020202020204" pitchFamily="34" charset="0"/>
                <a:cs typeface="Cavolini" panose="020B0604020202020204" pitchFamily="34" charset="0"/>
              </a:rPr>
              <a:t>                 Επαναχρησιμοποιώ</a:t>
            </a:r>
            <a:endParaRPr lang="en-AT" sz="3600" dirty="0"/>
          </a:p>
        </p:txBody>
      </p:sp>
      <p:pic>
        <p:nvPicPr>
          <p:cNvPr id="7" name="Graphic 6" descr="Artist">
            <a:extLst>
              <a:ext uri="{FF2B5EF4-FFF2-40B4-BE49-F238E27FC236}">
                <a16:creationId xmlns:a16="http://schemas.microsoft.com/office/drawing/2014/main" id="{9A9FF46D-C59F-2D44-93B8-D85E3AEB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681" y="278839"/>
            <a:ext cx="2408735" cy="2408735"/>
          </a:xfrm>
          <a:prstGeom prst="rect">
            <a:avLst/>
          </a:prstGeom>
        </p:spPr>
      </p:pic>
      <p:pic>
        <p:nvPicPr>
          <p:cNvPr id="9" name="Graphic 8" descr="Winking face with solid fill">
            <a:extLst>
              <a:ext uri="{FF2B5EF4-FFF2-40B4-BE49-F238E27FC236}">
                <a16:creationId xmlns:a16="http://schemas.microsoft.com/office/drawing/2014/main" id="{CD64FE04-DDEF-3943-86A2-F88D6CAF7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9978160">
            <a:off x="2685476" y="5818285"/>
            <a:ext cx="938843" cy="938843"/>
          </a:xfrm>
          <a:prstGeom prst="rect">
            <a:avLst/>
          </a:prstGeom>
        </p:spPr>
      </p:pic>
      <p:pic>
        <p:nvPicPr>
          <p:cNvPr id="10" name="Graphic 9" descr="Winking face with solid fill">
            <a:extLst>
              <a:ext uri="{FF2B5EF4-FFF2-40B4-BE49-F238E27FC236}">
                <a16:creationId xmlns:a16="http://schemas.microsoft.com/office/drawing/2014/main" id="{F4EE1144-EE83-6C4C-B768-820064ADB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538630">
            <a:off x="8320826" y="5813143"/>
            <a:ext cx="938843" cy="93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8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D8006-E8F7-A447-A15F-AA98750D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19275"/>
            <a:ext cx="3606137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ΠΩΜΑΤΑ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B8B4D-0456-F54D-9298-1001C7FBA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265" y="643467"/>
            <a:ext cx="3940464" cy="539789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8038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F8E92-6B2E-DF4E-8BA6-D4B499B91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247" b="167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150DF-D012-D345-BBC3-55EF0510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ΚΟΝΣΕΡΒΕΣ</a:t>
            </a:r>
          </a:p>
        </p:txBody>
      </p:sp>
    </p:spTree>
    <p:extLst>
      <p:ext uri="{BB962C8B-B14F-4D97-AF65-F5344CB8AC3E}">
        <p14:creationId xmlns:p14="http://schemas.microsoft.com/office/powerpoint/2010/main" val="65659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9103E-4C20-5F42-B566-D916ECB9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686" y="1819275"/>
            <a:ext cx="4256314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ΠΛΑΣΤΙΚΑ ΜΠΟΥΚΑΛΙΑ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3E85A-9508-F94D-9562-2A13BCA3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999728"/>
            <a:ext cx="6268060" cy="468537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15487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B4BEC-A99D-6B4D-9247-1406A9E02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1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DD171-57DE-B34B-8465-B5C282047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ΠΩΜΑΤΑ + ΧΑΡΤΟΝΙΑ</a:t>
            </a:r>
          </a:p>
        </p:txBody>
      </p:sp>
    </p:spTree>
    <p:extLst>
      <p:ext uri="{BB962C8B-B14F-4D97-AF65-F5344CB8AC3E}">
        <p14:creationId xmlns:p14="http://schemas.microsoft.com/office/powerpoint/2010/main" val="24337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9918D-BCA1-CE4A-9BC4-A63EC3C8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097"/>
            <a:ext cx="6446205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ΠΛΑΣΤΙΚΑ ΜΠΟΥΚΑΛΙΑ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AE104-2DF9-7F45-860C-5069461E5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2" r="1" b="1"/>
          <a:stretch/>
        </p:blipFill>
        <p:spPr>
          <a:xfrm>
            <a:off x="7541342" y="10"/>
            <a:ext cx="46506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C047760E-E06B-4B4A-B5B2-04642663BD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9" y="643464"/>
            <a:ext cx="3531576" cy="3599352"/>
          </a:xfrm>
          <a:prstGeom prst="roundRect">
            <a:avLst>
              <a:gd name="adj" fmla="val 4219"/>
            </a:avLst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16">
            <a:extLst>
              <a:ext uri="{FF2B5EF4-FFF2-40B4-BE49-F238E27FC236}">
                <a16:creationId xmlns:a16="http://schemas.microsoft.com/office/drawing/2014/main" id="{DBF0004D-E6DF-4732-8869-1F57DEC796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48" y="643464"/>
            <a:ext cx="3531576" cy="3599352"/>
          </a:xfrm>
          <a:prstGeom prst="roundRect">
            <a:avLst>
              <a:gd name="adj" fmla="val 4219"/>
            </a:avLst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16">
            <a:extLst>
              <a:ext uri="{FF2B5EF4-FFF2-40B4-BE49-F238E27FC236}">
                <a16:creationId xmlns:a16="http://schemas.microsoft.com/office/drawing/2014/main" id="{B300EC78-2011-4A4E-9292-F8741539B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0344" y="643464"/>
            <a:ext cx="3531576" cy="3599352"/>
          </a:xfrm>
          <a:prstGeom prst="roundRect">
            <a:avLst>
              <a:gd name="adj" fmla="val 4219"/>
            </a:avLst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-9832" y="4525094"/>
            <a:ext cx="12203151" cy="2344057"/>
            <a:chOff x="0" y="4525094"/>
            <a:chExt cx="12203151" cy="2344057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14A9B5-8714-D449-9976-5D3FE07F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ΡΟΛΑ ΥΓΕΙΑΣ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62F59-F373-3B46-90B2-7910311D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25" y="801792"/>
            <a:ext cx="2732844" cy="3282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8C177-EAEF-E945-B268-B9084C617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5" r="7978"/>
          <a:stretch/>
        </p:blipFill>
        <p:spPr>
          <a:xfrm>
            <a:off x="4638204" y="801792"/>
            <a:ext cx="2915591" cy="3282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504138-8E0B-BD40-8DBD-AAA089112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932" y="1006960"/>
            <a:ext cx="3200400" cy="28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81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419A5-3312-1A46-A55F-7A1BBA6E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19275"/>
            <a:ext cx="3606137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l-GR" sz="5400" dirty="0">
                <a:latin typeface="Cavolini" panose="03000502040302020204" pitchFamily="66" charset="0"/>
                <a:cs typeface="Cavolini" panose="03000502040302020204" pitchFamily="66" charset="0"/>
              </a:rPr>
              <a:t>ΠΩΜΑΤΑ</a:t>
            </a:r>
            <a:endParaRPr lang="en-US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C935E-DDE9-2541-B05C-959BEEC8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231236"/>
            <a:ext cx="3597484" cy="639552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779662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09A81-5747-4646-827C-A30711DF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85433"/>
            <a:ext cx="10261602" cy="302225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ΚΑΛΗ ΔΙΑΣΚΕΔΑΣΗ ΖΟΥΖΟΥΝΑΚΙΑ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DC6D58-C177-AD4D-84F7-58133C777EBF}"/>
                  </a:ext>
                </a:extLst>
              </p14:cNvPr>
              <p14:cNvContentPartPr/>
              <p14:nvPr/>
            </p14:nvContentPartPr>
            <p14:xfrm>
              <a:off x="-842503" y="471530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DC6D58-C177-AD4D-84F7-58133C777E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878503" y="467930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5043DF-15D7-A74B-8BB2-B5A859729ED2}"/>
              </a:ext>
            </a:extLst>
          </p:cNvPr>
          <p:cNvGrpSpPr/>
          <p:nvPr/>
        </p:nvGrpSpPr>
        <p:grpSpPr>
          <a:xfrm>
            <a:off x="8930057" y="694466"/>
            <a:ext cx="3063600" cy="4298760"/>
            <a:chOff x="8930057" y="694466"/>
            <a:chExt cx="3063600" cy="429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A6C3C81-772A-9F4A-9152-0630838DEE5D}"/>
                    </a:ext>
                  </a:extLst>
                </p14:cNvPr>
                <p14:cNvContentPartPr/>
                <p14:nvPr/>
              </p14:nvContentPartPr>
              <p14:xfrm>
                <a:off x="8930057" y="694466"/>
                <a:ext cx="1855080" cy="3609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A6C3C81-772A-9F4A-9152-0630838DEE5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94057" y="658466"/>
                  <a:ext cx="1926720" cy="36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4D6F45B-CE0F-DB46-99E2-7AAE8DB34B3B}"/>
                    </a:ext>
                  </a:extLst>
                </p14:cNvPr>
                <p14:cNvContentPartPr/>
                <p14:nvPr/>
              </p14:nvContentPartPr>
              <p14:xfrm>
                <a:off x="10073417" y="919826"/>
                <a:ext cx="1920240" cy="4073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4D6F45B-CE0F-DB46-99E2-7AAE8DB34B3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7777" y="883826"/>
                  <a:ext cx="1991880" cy="4145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90075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97E94-1694-1346-B3C2-A503C2D4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ΡΟΛΑ ΥΓΕΙΑΣ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E0A0F-6514-9F4D-9EA6-6072F07F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72" y="1203437"/>
            <a:ext cx="6268062" cy="427795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03985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C511C-2D42-3142-B316-458E58FDA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25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757F9-058E-0A42-8C5A-3893D5C3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ΡΟΛΑ ΥΓΕΙΑΣ</a:t>
            </a:r>
          </a:p>
        </p:txBody>
      </p:sp>
    </p:spTree>
    <p:extLst>
      <p:ext uri="{BB962C8B-B14F-4D97-AF65-F5344CB8AC3E}">
        <p14:creationId xmlns:p14="http://schemas.microsoft.com/office/powerpoint/2010/main" val="319301716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8A16E07-7292-4DE6-8B21-19F075649C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4BF50-414A-0D44-94F6-3628D30E2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3" r="10109"/>
          <a:stretch/>
        </p:blipFill>
        <p:spPr>
          <a:xfrm>
            <a:off x="20" y="1"/>
            <a:ext cx="4651917" cy="3383278"/>
          </a:xfrm>
          <a:prstGeom prst="rect">
            <a:avLst/>
          </a:prstGeom>
          <a:ln w="127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B60EA-5C54-D942-A968-E0FC5745D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6" r="-1" b="15606"/>
          <a:stretch/>
        </p:blipFill>
        <p:spPr>
          <a:xfrm>
            <a:off x="-14975" y="3474720"/>
            <a:ext cx="4671630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37841-0B40-144D-88C4-57B715411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25" r="1" b="10222"/>
          <a:stretch/>
        </p:blipFill>
        <p:spPr>
          <a:xfrm>
            <a:off x="4743377" y="10"/>
            <a:ext cx="7448623" cy="6857989"/>
          </a:xfrm>
          <a:prstGeom prst="rect">
            <a:avLst/>
          </a:prstGeom>
          <a:ln w="12700">
            <a:noFill/>
          </a:ln>
        </p:spPr>
      </p:pic>
      <p:sp>
        <p:nvSpPr>
          <p:cNvPr id="23" name="Freeform 6">
            <a:extLst>
              <a:ext uri="{FF2B5EF4-FFF2-40B4-BE49-F238E27FC236}">
                <a16:creationId xmlns:a16="http://schemas.microsoft.com/office/drawing/2014/main" id="{4D967310-0245-4F74-B96F-8A07C8BE0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65122" y="3439295"/>
            <a:ext cx="5067300" cy="251724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41395-3B76-2441-A4B6-4015DFDA3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3882" y="3733273"/>
            <a:ext cx="4465878" cy="1247550"/>
          </a:xfrm>
          <a:effectLst/>
        </p:spPr>
        <p:txBody>
          <a:bodyPr>
            <a:normAutofit/>
          </a:bodyPr>
          <a:lstStyle/>
          <a:p>
            <a:r>
              <a:rPr lang="el-GR" sz="360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ΚΟΝΣΕΡΒΕΣ</a:t>
            </a:r>
            <a:endParaRPr lang="en-AT" sz="36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7F700-4990-B549-B84D-7C187FF8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19275"/>
            <a:ext cx="3606137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ΡΟΛΑ ΥΓΕΙΑΣ </a:t>
            </a:r>
            <a:r>
              <a:rPr lang="el-GR" sz="5400" dirty="0">
                <a:latin typeface="Cavolini" panose="03000502040302020204" pitchFamily="66" charset="0"/>
                <a:cs typeface="Cavolini" panose="03000502040302020204" pitchFamily="66" charset="0"/>
              </a:rPr>
              <a:t>+</a:t>
            </a:r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 ΧΑΡΤΙΝΑ ΚΙΒΩΤΙΑ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6626A-5575-FE4E-9AF4-9F2CF0199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3" y="390893"/>
            <a:ext cx="3989369" cy="6076213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9673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AF9B2B08-75D2-47EB-A5C0-986478393C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7E25C7D9-6246-4DD6-8994-4BC3A9EE4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6A414C-5E5E-4426-8403-003A08DA39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4DB3BEE-6C96-46FB-8C15-8B113A650B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0BAA06-E9BA-470B-A5C0-46A23420F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62096F8-9F75-4506-A42C-8867603F67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4ED71A-E358-FC47-8D96-AA2D95B1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ΠΩΜΑΤΑ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34B2C-95FC-FC44-A3B5-FE7FDCCC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71" y="809368"/>
            <a:ext cx="2501719" cy="325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925D2-38E0-4C46-A6D8-8524E8239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116" y="813355"/>
            <a:ext cx="4087235" cy="32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9936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5378F-1479-E344-A961-036554057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89EC8-568D-B643-957C-7FD13483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15" y="259873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ΚΟΝΣΕΡΒΕΣ</a:t>
            </a:r>
          </a:p>
        </p:txBody>
      </p:sp>
    </p:spTree>
    <p:extLst>
      <p:ext uri="{BB962C8B-B14F-4D97-AF65-F5344CB8AC3E}">
        <p14:creationId xmlns:p14="http://schemas.microsoft.com/office/powerpoint/2010/main" val="35208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F4BB2-698F-0A4B-B671-B4A8DAD8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ΡΟΛΑ ΥΓΕΙΑΣ</a:t>
            </a:r>
          </a:p>
        </p:txBody>
      </p:sp>
      <p:pic>
        <p:nvPicPr>
          <p:cNvPr id="4" name="Picture 3" descr="A picture containing indoor, photo, different, room&#10;&#10;Description automatically generated">
            <a:extLst>
              <a:ext uri="{FF2B5EF4-FFF2-40B4-BE49-F238E27FC236}">
                <a16:creationId xmlns:a16="http://schemas.microsoft.com/office/drawing/2014/main" id="{F78B04E9-1610-454A-ABCD-A7D6625D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61" y="643465"/>
            <a:ext cx="5667083" cy="53978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3286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6F63F-0432-C145-B762-F40F6E74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19275"/>
            <a:ext cx="3606137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ΧΑΡΤΙΝΑ ΚΙΒΩΤΙΑ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91F34-E057-E041-B42B-51711F28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0" y="643467"/>
            <a:ext cx="5931753" cy="539789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61883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40</Words>
  <Application>Microsoft Office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Cavolini</vt:lpstr>
      <vt:lpstr>Century Gothic</vt:lpstr>
      <vt:lpstr>Wingdings 2</vt:lpstr>
      <vt:lpstr>Quotable</vt:lpstr>
      <vt:lpstr>  Δίνουμε αξία  στα σκουπίδια μας  </vt:lpstr>
      <vt:lpstr>ΡΟΛΑ ΥΓΕΙΑΣ</vt:lpstr>
      <vt:lpstr>ΡΟΛΑ ΥΓΕΙΑΣ</vt:lpstr>
      <vt:lpstr>ΚΟΝΣΕΡΒΕΣ</vt:lpstr>
      <vt:lpstr>ΡΟΛΑ ΥΓΕΙΑΣ + ΧΑΡΤΙΝΑ ΚΙΒΩΤΙΑ</vt:lpstr>
      <vt:lpstr>ΠΩΜΑΤΑ</vt:lpstr>
      <vt:lpstr>ΚΟΝΣΕΡΒΕΣ</vt:lpstr>
      <vt:lpstr>ΡΟΛΑ ΥΓΕΙΑΣ</vt:lpstr>
      <vt:lpstr>ΧΑΡΤΙΝΑ ΚΙΒΩΤΙΑ</vt:lpstr>
      <vt:lpstr>ΠΩΜΑΤΑ</vt:lpstr>
      <vt:lpstr>ΚΟΝΣΕΡΒΕΣ</vt:lpstr>
      <vt:lpstr>ΠΛΑΣΤΙΚΑ ΜΠΟΥΚΑΛΙΑ</vt:lpstr>
      <vt:lpstr>ΠΩΜΑΤΑ + ΧΑΡΤΟΝΙΑ</vt:lpstr>
      <vt:lpstr>ΠΛΑΣΤΙΚΑ ΜΠΟΥΚΑΛΙΑ</vt:lpstr>
      <vt:lpstr>ΡΟΛΑ ΥΓΕΙΑΣ</vt:lpstr>
      <vt:lpstr>ΠΩΜΑΤΑ</vt:lpstr>
      <vt:lpstr>ΚΑΛΗ ΔΙΑΣΚΕΔΑΣΗ ΖΟΥΖΟΥΝΑΚΙΑ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Δίνουμε αξία  στα σκουπίδια μας</dc:title>
  <dc:creator>nicoletta zacharia</dc:creator>
  <cp:lastModifiedBy>Windows User</cp:lastModifiedBy>
  <cp:revision>4</cp:revision>
  <dcterms:created xsi:type="dcterms:W3CDTF">2020-03-26T06:09:12Z</dcterms:created>
  <dcterms:modified xsi:type="dcterms:W3CDTF">2020-03-26T08:32:34Z</dcterms:modified>
</cp:coreProperties>
</file>