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EC125F-8B78-4737-90E0-76E8F92D0B7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198684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C125F-8B78-4737-90E0-76E8F92D0B7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428208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C125F-8B78-4737-90E0-76E8F92D0B7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186166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C125F-8B78-4737-90E0-76E8F92D0B7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79361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EC125F-8B78-4737-90E0-76E8F92D0B7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228303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EC125F-8B78-4737-90E0-76E8F92D0B7C}"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317864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EC125F-8B78-4737-90E0-76E8F92D0B7C}"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368296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EC125F-8B78-4737-90E0-76E8F92D0B7C}"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95705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C125F-8B78-4737-90E0-76E8F92D0B7C}"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393659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EC125F-8B78-4737-90E0-76E8F92D0B7C}"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291818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EC125F-8B78-4737-90E0-76E8F92D0B7C}"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6421E-6AE4-4126-801B-DE60DCD8DCAD}" type="slidenum">
              <a:rPr lang="en-US" smtClean="0"/>
              <a:t>‹#›</a:t>
            </a:fld>
            <a:endParaRPr lang="en-US"/>
          </a:p>
        </p:txBody>
      </p:sp>
    </p:spTree>
    <p:extLst>
      <p:ext uri="{BB962C8B-B14F-4D97-AF65-F5344CB8AC3E}">
        <p14:creationId xmlns:p14="http://schemas.microsoft.com/office/powerpoint/2010/main" val="259355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C125F-8B78-4737-90E0-76E8F92D0B7C}" type="datetimeFigureOut">
              <a:rPr lang="en-US" smtClean="0"/>
              <a:t>5/12/2020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6421E-6AE4-4126-801B-DE60DCD8DCAD}" type="slidenum">
              <a:rPr lang="en-US" smtClean="0"/>
              <a:t>‹#›</a:t>
            </a:fld>
            <a:endParaRPr lang="en-US"/>
          </a:p>
        </p:txBody>
      </p:sp>
    </p:spTree>
    <p:extLst>
      <p:ext uri="{BB962C8B-B14F-4D97-AF65-F5344CB8AC3E}">
        <p14:creationId xmlns:p14="http://schemas.microsoft.com/office/powerpoint/2010/main" val="165151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0F5ZQglK8OU" TargetMode="External"/><Relationship Id="rId2" Type="http://schemas.openxmlformats.org/officeDocument/2006/relationships/hyperlink" Target="https://www.youtube.com/watch?v=M27z2kJdqX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fodfMga1NA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ZDn-c7gd7jc"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40382"/>
          </a:xfrm>
        </p:spPr>
        <p:txBody>
          <a:bodyPr>
            <a:normAutofit/>
          </a:bodyPr>
          <a:lstStyle/>
          <a:p>
            <a:r>
              <a:rPr lang="el-GR" sz="9600" dirty="0"/>
              <a:t>Νερό</a:t>
            </a:r>
            <a:endParaRPr lang="en-US" sz="9600" dirty="0"/>
          </a:p>
        </p:txBody>
      </p:sp>
      <p:sp>
        <p:nvSpPr>
          <p:cNvPr id="3" name="Subtitle 2"/>
          <p:cNvSpPr>
            <a:spLocks noGrp="1"/>
          </p:cNvSpPr>
          <p:nvPr>
            <p:ph type="subTitle" idx="1"/>
          </p:nvPr>
        </p:nvSpPr>
        <p:spPr/>
        <p:txBody>
          <a:bodyPr>
            <a:normAutofit/>
          </a:bodyPr>
          <a:lstStyle/>
          <a:p>
            <a:r>
              <a:rPr lang="el-GR" sz="8000" dirty="0"/>
              <a:t>Πηγή Ζωής</a:t>
            </a:r>
            <a:endParaRPr lang="en-US" sz="8000" dirty="0"/>
          </a:p>
        </p:txBody>
      </p:sp>
    </p:spTree>
    <p:extLst>
      <p:ext uri="{BB962C8B-B14F-4D97-AF65-F5344CB8AC3E}">
        <p14:creationId xmlns:p14="http://schemas.microsoft.com/office/powerpoint/2010/main" val="111164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40820"/>
          </a:xfrm>
        </p:spPr>
        <p:txBody>
          <a:bodyPr>
            <a:normAutofit/>
          </a:bodyPr>
          <a:lstStyle/>
          <a:p>
            <a:pPr algn="ctr"/>
            <a:r>
              <a:rPr lang="el-GR" sz="5400" dirty="0"/>
              <a:t>Το νερό δεν έχει γεύση, χρώμα ή μυρωδιά. Είναι πολύ σημαντικό και χωρίς αυτό δεν θα μπορούσαμε να επιβιώσουμε. Περισσότερο από το μισό του σώματός μας, αποτελείται από νερό!</a:t>
            </a:r>
            <a:endParaRPr lang="en-US" sz="5400" dirty="0"/>
          </a:p>
        </p:txBody>
      </p:sp>
    </p:spTree>
    <p:extLst>
      <p:ext uri="{BB962C8B-B14F-4D97-AF65-F5344CB8AC3E}">
        <p14:creationId xmlns:p14="http://schemas.microsoft.com/office/powerpoint/2010/main" val="214385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0039"/>
          </a:xfrm>
        </p:spPr>
        <p:txBody>
          <a:bodyPr>
            <a:normAutofit/>
          </a:bodyPr>
          <a:lstStyle/>
          <a:p>
            <a:pPr algn="ctr"/>
            <a:r>
              <a:rPr lang="el-GR" sz="5400" dirty="0"/>
              <a:t>Το μεγαλύτερο μέρος της Γης είναι καλυμμένο με νερό. Το βρίσκουμε στις </a:t>
            </a:r>
            <a:r>
              <a:rPr lang="el-GR" sz="5400" dirty="0">
                <a:solidFill>
                  <a:srgbClr val="0070C0"/>
                </a:solidFill>
              </a:rPr>
              <a:t>θάλασσες,</a:t>
            </a:r>
            <a:r>
              <a:rPr lang="el-GR" sz="5400" dirty="0"/>
              <a:t> στους </a:t>
            </a:r>
            <a:r>
              <a:rPr lang="el-GR" sz="5400" dirty="0">
                <a:solidFill>
                  <a:srgbClr val="0070C0"/>
                </a:solidFill>
              </a:rPr>
              <a:t>ωκεανούς</a:t>
            </a:r>
            <a:r>
              <a:rPr lang="el-GR" sz="5400" dirty="0"/>
              <a:t>, στα </a:t>
            </a:r>
            <a:r>
              <a:rPr lang="el-GR" sz="5400" dirty="0">
                <a:solidFill>
                  <a:srgbClr val="0070C0"/>
                </a:solidFill>
              </a:rPr>
              <a:t>ποτάμια</a:t>
            </a:r>
            <a:r>
              <a:rPr lang="el-GR" sz="5400" dirty="0"/>
              <a:t>, στις </a:t>
            </a:r>
            <a:r>
              <a:rPr lang="el-GR" sz="5400" dirty="0">
                <a:solidFill>
                  <a:srgbClr val="0070C0"/>
                </a:solidFill>
              </a:rPr>
              <a:t>λίμνες</a:t>
            </a:r>
            <a:r>
              <a:rPr lang="el-GR" sz="5400" dirty="0"/>
              <a:t>, στα </a:t>
            </a:r>
            <a:r>
              <a:rPr lang="el-GR" sz="5400" dirty="0">
                <a:solidFill>
                  <a:srgbClr val="0070C0"/>
                </a:solidFill>
              </a:rPr>
              <a:t>ρυάκια</a:t>
            </a:r>
            <a:r>
              <a:rPr lang="el-GR" sz="5400" dirty="0"/>
              <a:t>. Ο πάγος και το χιόνι είναι παγωμένο νερό.</a:t>
            </a:r>
            <a:endParaRPr lang="en-US" sz="5400" dirty="0"/>
          </a:p>
        </p:txBody>
      </p:sp>
    </p:spTree>
    <p:extLst>
      <p:ext uri="{BB962C8B-B14F-4D97-AF65-F5344CB8AC3E}">
        <p14:creationId xmlns:p14="http://schemas.microsoft.com/office/powerpoint/2010/main" val="304548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800" b="1" dirty="0">
                <a:solidFill>
                  <a:srgbClr val="0070C0"/>
                </a:solidFill>
              </a:rPr>
              <a:t>Ο κύκλος του νερού</a:t>
            </a:r>
            <a:r>
              <a:rPr lang="el-GR" dirty="0">
                <a:solidFill>
                  <a:srgbClr val="0070C0"/>
                </a:solidFill>
              </a:rPr>
              <a:t>.</a:t>
            </a:r>
            <a:endParaRPr lang="en-US" dirty="0">
              <a:solidFill>
                <a:srgbClr val="0070C0"/>
              </a:solidFill>
            </a:endParaRPr>
          </a:p>
        </p:txBody>
      </p:sp>
      <p:sp>
        <p:nvSpPr>
          <p:cNvPr id="3" name="Content Placeholder 2"/>
          <p:cNvSpPr>
            <a:spLocks noGrp="1"/>
          </p:cNvSpPr>
          <p:nvPr>
            <p:ph idx="1"/>
          </p:nvPr>
        </p:nvSpPr>
        <p:spPr>
          <a:xfrm>
            <a:off x="838200" y="1392382"/>
            <a:ext cx="10515600" cy="5195454"/>
          </a:xfrm>
        </p:spPr>
        <p:txBody>
          <a:bodyPr>
            <a:normAutofit/>
          </a:bodyPr>
          <a:lstStyle/>
          <a:p>
            <a:pPr marL="0" indent="0">
              <a:buNone/>
            </a:pPr>
            <a:r>
              <a:rPr lang="el-GR" sz="3600" dirty="0"/>
              <a:t>Η ποσότητα του νερού στον πλανήτη μας δεν αλλάζει ποτέ. Δεν </a:t>
            </a:r>
            <a:r>
              <a:rPr lang="el-GR" sz="3600"/>
              <a:t>εμφανίζεται καινούργιο </a:t>
            </a:r>
            <a:r>
              <a:rPr lang="el-GR" sz="3600" dirty="0"/>
              <a:t>νερό, ούτε εξαφανίζεται αυτό που υπάρχει. Μετακινείται όμως συνεχώς σε διαφορετικές θέσεις. Ο κύκλος του νερού περιγράφει πώς μετακινείται το νερό, ξανά και ξανά.</a:t>
            </a:r>
          </a:p>
          <a:p>
            <a:pPr marL="0" indent="0">
              <a:buNone/>
            </a:pPr>
            <a:endParaRPr lang="el-GR" sz="3600" dirty="0"/>
          </a:p>
          <a:p>
            <a:pPr marL="0" indent="0">
              <a:buNone/>
            </a:pPr>
            <a:r>
              <a:rPr lang="el-GR" sz="3600" dirty="0"/>
              <a:t>Παρακολουθήστε</a:t>
            </a:r>
            <a:r>
              <a:rPr lang="en-GB" sz="3600" dirty="0"/>
              <a:t>:</a:t>
            </a:r>
            <a:endParaRPr lang="el-GR" sz="3600" dirty="0"/>
          </a:p>
          <a:p>
            <a:r>
              <a:rPr lang="el-GR" sz="3200" u="sng" dirty="0">
                <a:hlinkClick r:id="rId2"/>
              </a:rPr>
              <a:t>https://www.youtube.com/watch?v=M27z2kJdqX8</a:t>
            </a:r>
            <a:endParaRPr lang="en-US" sz="3200" dirty="0"/>
          </a:p>
          <a:p>
            <a:r>
              <a:rPr lang="el-GR" sz="3200" u="sng" dirty="0">
                <a:hlinkClick r:id="rId3"/>
              </a:rPr>
              <a:t>https://www.youtube.com/watch?v=0F5ZQglK8OU</a:t>
            </a:r>
            <a:endParaRPr lang="el-GR" sz="3200" u="sng" dirty="0"/>
          </a:p>
          <a:p>
            <a:endParaRPr lang="en-US" sz="3200" dirty="0"/>
          </a:p>
          <a:p>
            <a:pPr marL="0" indent="0">
              <a:buNone/>
            </a:pPr>
            <a:endParaRPr lang="el-GR" sz="3200" dirty="0"/>
          </a:p>
        </p:txBody>
      </p:sp>
    </p:spTree>
    <p:extLst>
      <p:ext uri="{BB962C8B-B14F-4D97-AF65-F5344CB8AC3E}">
        <p14:creationId xmlns:p14="http://schemas.microsoft.com/office/powerpoint/2010/main" val="193980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0070C0"/>
                </a:solidFill>
              </a:rPr>
              <a:t>Σε τι χρειάζονται οι άνθρωποι το νερό</a:t>
            </a:r>
            <a:r>
              <a:rPr lang="en-GB" dirty="0">
                <a:solidFill>
                  <a:srgbClr val="0070C0"/>
                </a:solidFill>
              </a:rPr>
              <a:t>;</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l-GR" sz="3200" dirty="0"/>
              <a:t>Το έχει ανάγκη ο ανθρώπινος οργανισμός για να επιβιώσει.</a:t>
            </a:r>
          </a:p>
          <a:p>
            <a:r>
              <a:rPr lang="el-GR" sz="3200" dirty="0"/>
              <a:t>Ποτίζουμε τα φυτά.</a:t>
            </a:r>
          </a:p>
          <a:p>
            <a:r>
              <a:rPr lang="el-GR" sz="3200" dirty="0"/>
              <a:t>Το χρειάζονται τα ζώα για να επιβιώσουν.</a:t>
            </a:r>
          </a:p>
          <a:p>
            <a:r>
              <a:rPr lang="el-GR" sz="3200" dirty="0"/>
              <a:t>Το χρησιμοποιούμε για την ατομική μας καθαριότητα, το πλύσιμο πιάτων, ρούχων, αυτοκινήτων.</a:t>
            </a:r>
          </a:p>
          <a:p>
            <a:r>
              <a:rPr lang="el-GR" sz="3200" dirty="0"/>
              <a:t>Χρησιμοποιείται στα οχήματα, στα εργοστάσια, στη μαγειρική…</a:t>
            </a:r>
            <a:endParaRPr lang="en-US" sz="3200" dirty="0"/>
          </a:p>
        </p:txBody>
      </p:sp>
    </p:spTree>
    <p:extLst>
      <p:ext uri="{BB962C8B-B14F-4D97-AF65-F5344CB8AC3E}">
        <p14:creationId xmlns:p14="http://schemas.microsoft.com/office/powerpoint/2010/main" val="33669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0070C0"/>
                </a:solidFill>
              </a:rPr>
              <a:t>Γιατί πρέπει να κάνουμε οικονομία στο νερό</a:t>
            </a:r>
            <a:r>
              <a:rPr lang="en-GB" dirty="0">
                <a:solidFill>
                  <a:srgbClr val="0070C0"/>
                </a:solidFill>
              </a:rPr>
              <a:t>;</a:t>
            </a:r>
            <a:endParaRPr lang="en-US" dirty="0">
              <a:solidFill>
                <a:srgbClr val="0070C0"/>
              </a:solidFill>
            </a:endParaRPr>
          </a:p>
        </p:txBody>
      </p:sp>
      <p:sp>
        <p:nvSpPr>
          <p:cNvPr id="3" name="Content Placeholder 2"/>
          <p:cNvSpPr>
            <a:spLocks noGrp="1"/>
          </p:cNvSpPr>
          <p:nvPr>
            <p:ph idx="1"/>
          </p:nvPr>
        </p:nvSpPr>
        <p:spPr/>
        <p:txBody>
          <a:bodyPr>
            <a:normAutofit/>
          </a:bodyPr>
          <a:lstStyle/>
          <a:p>
            <a:pPr marL="0" indent="0">
              <a:lnSpc>
                <a:spcPct val="100000"/>
              </a:lnSpc>
              <a:buNone/>
            </a:pPr>
            <a:r>
              <a:rPr lang="el-GR" sz="4000" dirty="0"/>
              <a:t>Το</a:t>
            </a:r>
            <a:r>
              <a:rPr lang="en-GB" sz="4000" dirty="0"/>
              <a:t> </a:t>
            </a:r>
            <a:r>
              <a:rPr lang="el-GR" sz="4000" dirty="0"/>
              <a:t>αλμυρό νερό, το οποίο δεν μπορούμε να πιούμε ή να πλυθούμε με αυτό είναι πολύ περισσότερο από το γλυκό νερό. Από το γλυκό νερό μπορούμε να χρησιμοποιήσουμε πολύ λίγη ποσότητα αφού το υπόλοιπο βρίσκεται παγιδευμένο σε πάγους ή κάτω από τη Γη.</a:t>
            </a:r>
            <a:endParaRPr lang="en-US" sz="4000" dirty="0"/>
          </a:p>
        </p:txBody>
      </p:sp>
    </p:spTree>
    <p:extLst>
      <p:ext uri="{BB962C8B-B14F-4D97-AF65-F5344CB8AC3E}">
        <p14:creationId xmlns:p14="http://schemas.microsoft.com/office/powerpoint/2010/main" val="415745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5245966"/>
          </a:xfrm>
        </p:spPr>
        <p:txBody>
          <a:bodyPr>
            <a:normAutofit/>
          </a:bodyPr>
          <a:lstStyle/>
          <a:p>
            <a:r>
              <a:rPr lang="el-GR" sz="4000" dirty="0"/>
              <a:t>Επομένως πρέπει να κάνουμε οικονομία στο νερό. Το βίντεο παρακάτω αναφέρει κάποιους κανόνες εξοικονόμησης του νερού. Παρακολουθήστε το!</a:t>
            </a:r>
            <a:br>
              <a:rPr lang="el-GR" sz="4000" dirty="0"/>
            </a:br>
            <a:br>
              <a:rPr lang="el-GR" sz="4000" dirty="0"/>
            </a:br>
            <a:r>
              <a:rPr lang="el-GR" sz="4000" u="sng" dirty="0">
                <a:hlinkClick r:id="rId2"/>
              </a:rPr>
              <a:t>https://www.youtube.com/watch?v=fodfMga1NAg</a:t>
            </a:r>
            <a:br>
              <a:rPr lang="en-US" sz="4000" dirty="0"/>
            </a:br>
            <a:br>
              <a:rPr lang="en-US" sz="4000" dirty="0"/>
            </a:br>
            <a:endParaRPr lang="en-US" sz="4000" dirty="0"/>
          </a:p>
        </p:txBody>
      </p:sp>
    </p:spTree>
    <p:extLst>
      <p:ext uri="{BB962C8B-B14F-4D97-AF65-F5344CB8AC3E}">
        <p14:creationId xmlns:p14="http://schemas.microsoft.com/office/powerpoint/2010/main" val="158910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561109"/>
            <a:ext cx="10515600" cy="1101436"/>
          </a:xfrm>
        </p:spPr>
        <p:txBody>
          <a:bodyPr>
            <a:normAutofit/>
          </a:bodyPr>
          <a:lstStyle/>
          <a:p>
            <a:r>
              <a:rPr lang="el-GR" dirty="0">
                <a:solidFill>
                  <a:srgbClr val="0070C0"/>
                </a:solidFill>
              </a:rPr>
              <a:t>Ένας πιο καθαρός κόσμος…</a:t>
            </a:r>
            <a:endParaRPr lang="en-US" dirty="0">
              <a:solidFill>
                <a:srgbClr val="0070C0"/>
              </a:solidFill>
            </a:endParaRPr>
          </a:p>
        </p:txBody>
      </p:sp>
      <p:sp>
        <p:nvSpPr>
          <p:cNvPr id="3" name="Text Placeholder 2"/>
          <p:cNvSpPr>
            <a:spLocks noGrp="1"/>
          </p:cNvSpPr>
          <p:nvPr>
            <p:ph type="body" idx="1"/>
          </p:nvPr>
        </p:nvSpPr>
        <p:spPr>
          <a:xfrm>
            <a:off x="831850" y="2015836"/>
            <a:ext cx="10515600" cy="4073814"/>
          </a:xfrm>
        </p:spPr>
        <p:txBody>
          <a:bodyPr>
            <a:normAutofit fontScale="92500" lnSpcReduction="10000"/>
          </a:bodyPr>
          <a:lstStyle/>
          <a:p>
            <a:r>
              <a:rPr lang="el-GR" sz="2800" dirty="0">
                <a:solidFill>
                  <a:schemeClr val="tx1"/>
                </a:solidFill>
              </a:rPr>
              <a:t>Με τον όρο ρύπανση εννοούμε βρόμικο ή ανθυγιεινό νερό, ή αέρα. Η ρύπανση μπορεί να προκαλέσει πολλά και μεγάλα προβλήματα στον κόσμο, προκαλώντας αρρώστιες σε ανθρώπους ζώα και φυτά. Όταν τα χημικά από τα εργοστάσια πέφτουν στα ρυάκια και στα ποτάμια, το νερό μολύνεται. Όταν τα πετρελαιοφόρα αδειάζουν το φορτίο τους στη θάλασσα, προκαλείται τεράστια βλάβη στις ακτές, στα ζώα και στα φυτά.</a:t>
            </a:r>
          </a:p>
          <a:p>
            <a:r>
              <a:rPr lang="el-GR" sz="2800" dirty="0">
                <a:solidFill>
                  <a:schemeClr val="tx1"/>
                </a:solidFill>
              </a:rPr>
              <a:t>Παρακολουθήστε το πιο κάτω βίντεο</a:t>
            </a:r>
            <a:r>
              <a:rPr lang="en-GB" sz="2800" dirty="0">
                <a:solidFill>
                  <a:schemeClr val="tx1"/>
                </a:solidFill>
              </a:rPr>
              <a:t>:</a:t>
            </a:r>
            <a:endParaRPr lang="el-GR" sz="2800" dirty="0">
              <a:solidFill>
                <a:schemeClr val="tx1"/>
              </a:solidFill>
            </a:endParaRPr>
          </a:p>
          <a:p>
            <a:endParaRPr lang="en-GB" sz="2800" dirty="0">
              <a:solidFill>
                <a:schemeClr val="tx1"/>
              </a:solidFill>
            </a:endParaRPr>
          </a:p>
          <a:p>
            <a:r>
              <a:rPr lang="el-GR" sz="2800" dirty="0">
                <a:solidFill>
                  <a:schemeClr val="tx1"/>
                </a:solidFill>
              </a:rPr>
              <a:t>Υδάτινος κόσμος σε κίνδυνο</a:t>
            </a:r>
          </a:p>
          <a:p>
            <a:r>
              <a:rPr lang="en-US" dirty="0">
                <a:hlinkClick r:id="rId2"/>
              </a:rPr>
              <a:t>https://www.youtube.com/watch?v=ZDn-c7gd7jc</a:t>
            </a:r>
            <a:endParaRPr lang="el-GR" dirty="0"/>
          </a:p>
          <a:p>
            <a:endParaRPr lang="en-US" dirty="0"/>
          </a:p>
        </p:txBody>
      </p:sp>
    </p:spTree>
    <p:extLst>
      <p:ext uri="{BB962C8B-B14F-4D97-AF65-F5344CB8AC3E}">
        <p14:creationId xmlns:p14="http://schemas.microsoft.com/office/powerpoint/2010/main" val="303063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730" y="513985"/>
            <a:ext cx="10515600" cy="1019394"/>
          </a:xfrm>
        </p:spPr>
        <p:txBody>
          <a:bodyPr>
            <a:noAutofit/>
          </a:bodyPr>
          <a:lstStyle/>
          <a:p>
            <a:r>
              <a:rPr lang="el-GR" sz="8000" dirty="0">
                <a:solidFill>
                  <a:srgbClr val="0070C0"/>
                </a:solidFill>
              </a:rPr>
              <a:t>Το νερό είναι πηγή ζωής!</a:t>
            </a:r>
            <a:endParaRPr lang="en-US" sz="8000" dirty="0">
              <a:solidFill>
                <a:srgbClr val="0070C0"/>
              </a:solidFill>
            </a:endParaRPr>
          </a:p>
        </p:txBody>
      </p:sp>
      <p:sp>
        <p:nvSpPr>
          <p:cNvPr id="3" name="Text Placeholder 2"/>
          <p:cNvSpPr>
            <a:spLocks noGrp="1"/>
          </p:cNvSpPr>
          <p:nvPr>
            <p:ph type="body" idx="1"/>
          </p:nvPr>
        </p:nvSpPr>
        <p:spPr>
          <a:xfrm>
            <a:off x="831850" y="2096087"/>
            <a:ext cx="10515600" cy="3993564"/>
          </a:xfrm>
        </p:spPr>
        <p:txBody>
          <a:bodyPr>
            <a:normAutofit/>
          </a:bodyPr>
          <a:lstStyle/>
          <a:p>
            <a:pPr marL="857250" indent="-857250">
              <a:lnSpc>
                <a:spcPct val="150000"/>
              </a:lnSpc>
              <a:buFont typeface="Arial" panose="020B0604020202020204" pitchFamily="34" charset="0"/>
              <a:buChar char="•"/>
            </a:pPr>
            <a:r>
              <a:rPr lang="el-GR" sz="7200" dirty="0">
                <a:solidFill>
                  <a:schemeClr val="tx1"/>
                </a:solidFill>
              </a:rPr>
              <a:t>Εξοικονομώ το νερό!</a:t>
            </a:r>
          </a:p>
          <a:p>
            <a:pPr marL="857250" indent="-857250">
              <a:lnSpc>
                <a:spcPct val="150000"/>
              </a:lnSpc>
              <a:buFont typeface="Arial" panose="020B0604020202020204" pitchFamily="34" charset="0"/>
              <a:buChar char="•"/>
            </a:pPr>
            <a:r>
              <a:rPr lang="el-GR" sz="7200">
                <a:solidFill>
                  <a:schemeClr val="tx1"/>
                </a:solidFill>
              </a:rPr>
              <a:t>Δε </a:t>
            </a:r>
            <a:r>
              <a:rPr lang="el-GR" sz="7200" dirty="0">
                <a:solidFill>
                  <a:schemeClr val="tx1"/>
                </a:solidFill>
              </a:rPr>
              <a:t>μολύνω το νερό!</a:t>
            </a:r>
            <a:endParaRPr lang="en-US" sz="7200" dirty="0">
              <a:solidFill>
                <a:schemeClr val="tx1"/>
              </a:solidFill>
            </a:endParaRPr>
          </a:p>
        </p:txBody>
      </p:sp>
    </p:spTree>
    <p:extLst>
      <p:ext uri="{BB962C8B-B14F-4D97-AF65-F5344CB8AC3E}">
        <p14:creationId xmlns:p14="http://schemas.microsoft.com/office/powerpoint/2010/main" val="1913708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412</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Νερό</vt:lpstr>
      <vt:lpstr>Το νερό δεν έχει γεύση, χρώμα ή μυρωδιά. Είναι πολύ σημαντικό και χωρίς αυτό δεν θα μπορούσαμε να επιβιώσουμε. Περισσότερο από το μισό του σώματός μας, αποτελείται από νερό!</vt:lpstr>
      <vt:lpstr>Το μεγαλύτερο μέρος της Γης είναι καλυμμένο με νερό. Το βρίσκουμε στις θάλασσες, στους ωκεανούς, στα ποτάμια, στις λίμνες, στα ρυάκια. Ο πάγος και το χιόνι είναι παγωμένο νερό.</vt:lpstr>
      <vt:lpstr>Ο κύκλος του νερού.</vt:lpstr>
      <vt:lpstr>Σε τι χρειάζονται οι άνθρωποι το νερό;</vt:lpstr>
      <vt:lpstr>Γιατί πρέπει να κάνουμε οικονομία στο νερό;</vt:lpstr>
      <vt:lpstr>Επομένως πρέπει να κάνουμε οικονομία στο νερό. Το βίντεο παρακάτω αναφέρει κάποιους κανόνες εξοικονόμησης του νερού. Παρακολουθήστε το!  https://www.youtube.com/watch?v=fodfMga1NAg  </vt:lpstr>
      <vt:lpstr>Ένας πιο καθαρός κόσμος…</vt:lpstr>
      <vt:lpstr>Το νερό είναι πηγή ζωής!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Νερό</dc:title>
  <dc:creator>kyriaki neokleous</dc:creator>
  <cp:lastModifiedBy>Evmorfia Nicoletti</cp:lastModifiedBy>
  <cp:revision>19</cp:revision>
  <dcterms:created xsi:type="dcterms:W3CDTF">2020-04-02T14:38:36Z</dcterms:created>
  <dcterms:modified xsi:type="dcterms:W3CDTF">2020-05-12T08:11:19Z</dcterms:modified>
</cp:coreProperties>
</file>