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12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66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49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29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673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04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054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1065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04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249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6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88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817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7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45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62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312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FD70A4-B8A9-4B5A-B3D3-7469E3D48E46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80691E-6ED1-4149-86CA-9DDD0AA721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681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65pavuj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3-5-years/count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Numbers 1 – 10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3506" y="5336771"/>
            <a:ext cx="1939636" cy="610985"/>
          </a:xfrm>
        </p:spPr>
        <p:txBody>
          <a:bodyPr/>
          <a:lstStyle/>
          <a:p>
            <a:r>
              <a:rPr lang="en-US" dirty="0"/>
              <a:t>Unit 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16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84764"/>
            <a:ext cx="8534400" cy="15163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9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nine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7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576945"/>
            <a:ext cx="8534400" cy="1724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10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ten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6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483" y="685800"/>
            <a:ext cx="8204661" cy="59394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rgbClr val="C00000"/>
                </a:solidFill>
              </a:rPr>
              <a:t>One, two, three, four, five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once I caught a fish alive</a:t>
            </a:r>
          </a:p>
          <a:p>
            <a:pPr marL="0" indent="0">
              <a:buNone/>
            </a:pPr>
            <a:r>
              <a:rPr lang="en-US" sz="3900" b="1" dirty="0">
                <a:solidFill>
                  <a:srgbClr val="C00000"/>
                </a:solidFill>
              </a:rPr>
              <a:t>six, seven, eight, nine, ten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then I let it go again.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Why did you let it go?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Because it bit my finger so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Which finger did it bite?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This little finger on the right.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http://tinyurl.com/65pavuj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Drawing in the book!!!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746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08" y="555412"/>
            <a:ext cx="8534400" cy="1507067"/>
          </a:xfrm>
        </p:spPr>
        <p:txBody>
          <a:bodyPr/>
          <a:lstStyle/>
          <a:p>
            <a:r>
              <a:rPr lang="en-US" dirty="0" err="1"/>
              <a:t>LeT’s</a:t>
            </a:r>
            <a:r>
              <a:rPr lang="en-US" dirty="0"/>
              <a:t> play…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08" y="2547851"/>
            <a:ext cx="8534400" cy="361526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https://www.topmarks.co.uk/maths-games/3-5-years/counting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682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305098"/>
            <a:ext cx="9784080" cy="4788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one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70116"/>
            <a:ext cx="8534400" cy="23309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two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8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03120"/>
            <a:ext cx="8534400" cy="21979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3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three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5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4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four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3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094807"/>
            <a:ext cx="8534400" cy="22062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5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five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37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635135"/>
            <a:ext cx="8534400" cy="16659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6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six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0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834640"/>
            <a:ext cx="8534400" cy="14664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7 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seven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3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610196"/>
            <a:ext cx="8534400" cy="16908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8 </a:t>
            </a:r>
          </a:p>
          <a:p>
            <a:pPr marL="0" indent="0" algn="ctr">
              <a:buNone/>
            </a:pPr>
            <a:r>
              <a:rPr lang="en-US" sz="15000" dirty="0">
                <a:solidFill>
                  <a:srgbClr val="FF0000"/>
                </a:solidFill>
              </a:rPr>
              <a:t>eight</a:t>
            </a:r>
            <a:endParaRPr lang="el-GR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9430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98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Numbers 1 –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play…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1 – 10</dc:title>
  <dc:creator>Teacher</dc:creator>
  <cp:lastModifiedBy>Windows User</cp:lastModifiedBy>
  <cp:revision>2</cp:revision>
  <dcterms:created xsi:type="dcterms:W3CDTF">2020-11-25T08:11:15Z</dcterms:created>
  <dcterms:modified xsi:type="dcterms:W3CDTF">2021-01-07T13:25:39Z</dcterms:modified>
</cp:coreProperties>
</file>