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58" r:id="rId4"/>
    <p:sldId id="276" r:id="rId5"/>
    <p:sldId id="259" r:id="rId6"/>
    <p:sldId id="260" r:id="rId7"/>
    <p:sldId id="261" r:id="rId8"/>
    <p:sldId id="262" r:id="rId9"/>
    <p:sldId id="269" r:id="rId10"/>
    <p:sldId id="278" r:id="rId11"/>
    <p:sldId id="270" r:id="rId12"/>
    <p:sldId id="271" r:id="rId13"/>
    <p:sldId id="273" r:id="rId14"/>
    <p:sldId id="274" r:id="rId15"/>
    <p:sldId id="275" r:id="rId16"/>
    <p:sldId id="277" r:id="rId17"/>
    <p:sldId id="263" r:id="rId18"/>
    <p:sldId id="264" r:id="rId19"/>
    <p:sldId id="265" r:id="rId20"/>
    <p:sldId id="267" r:id="rId21"/>
    <p:sldId id="266" r:id="rId22"/>
    <p:sldId id="268" r:id="rId23"/>
    <p:sldId id="279" r:id="rId24"/>
    <p:sldId id="280" r:id="rId25"/>
    <p:sldId id="286" r:id="rId26"/>
    <p:sldId id="281" r:id="rId27"/>
    <p:sldId id="282" r:id="rId28"/>
    <p:sldId id="285"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BB9928-B6C9-4FC4-A7A3-0B7207790969}" type="datetimeFigureOut">
              <a:rPr lang="el-GR" smtClean="0"/>
              <a:t>20/3/2020</a:t>
            </a:fld>
            <a:endParaRPr lang="el-G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075E33-9336-4691-8E07-39DEE86BE91B}" type="slidenum">
              <a:rPr lang="el-GR" smtClean="0"/>
              <a:t>‹#›</a:t>
            </a:fld>
            <a:endParaRPr lang="el-G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1</a:t>
            </a:fld>
            <a:endParaRPr lang="el-G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10</a:t>
            </a:fld>
            <a:endParaRPr lang="el-G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11</a:t>
            </a:fld>
            <a:endParaRPr lang="el-G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12</a:t>
            </a:fld>
            <a:endParaRPr lang="el-G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13</a:t>
            </a:fld>
            <a:endParaRPr lang="el-G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14</a:t>
            </a:fld>
            <a:endParaRPr lang="el-G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15</a:t>
            </a:fld>
            <a:endParaRPr lang="el-G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16</a:t>
            </a:fld>
            <a:endParaRPr lang="el-G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17</a:t>
            </a:fld>
            <a:endParaRPr lang="el-G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18</a:t>
            </a:fld>
            <a:endParaRPr lang="el-G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19</a:t>
            </a:fld>
            <a:endParaRPr lang="el-G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2</a:t>
            </a:fld>
            <a:endParaRPr lang="el-G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21</a:t>
            </a:fld>
            <a:endParaRPr lang="el-G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23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24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27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28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3</a:t>
            </a:fld>
            <a:endParaRPr lang="el-G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30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31</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32</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33</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34</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35</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36</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37</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38</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39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4</a:t>
            </a:fld>
            <a:endParaRPr lang="el-G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40</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41</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42</a:t>
            </a:fld>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43</a:t>
            </a:fld>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44</a:t>
            </a:fld>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3075E33-9336-4691-8E07-39DEE86BE91B}" type="slidenum">
              <a:rPr lang="el-GR" smtClean="0"/>
              <a:t>45</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46</a:t>
            </a:fld>
            <a:endParaRPr lang="el-G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5</a:t>
            </a:fld>
            <a:endParaRPr lang="el-G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6</a:t>
            </a:fld>
            <a:endParaRPr lang="el-G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7</a:t>
            </a:fld>
            <a:endParaRPr lang="el-G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8</a:t>
            </a:fld>
            <a:endParaRPr lang="el-G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3075E33-9336-4691-8E07-39DEE86BE91B}" type="slidenum">
              <a:rPr lang="el-GR" smtClean="0"/>
              <a:t>9</a:t>
            </a:fld>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B9F21622-3788-45BA-9BF3-1908718108C3}" type="datetimeFigureOut">
              <a:rPr lang="el-GR" smtClean="0"/>
              <a:t>20/3/2020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5704438-3CD6-4524-A6DE-4057F1583D09}" type="slidenum">
              <a:rPr lang="el-GR" smtClean="0"/>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B9F21622-3788-45BA-9BF3-1908718108C3}" type="datetimeFigureOut">
              <a:rPr lang="el-GR" smtClean="0"/>
              <a:t>20/3/2020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5704438-3CD6-4524-A6DE-4057F1583D09}" type="slidenum">
              <a:rPr lang="el-GR" smtClean="0"/>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B9F21622-3788-45BA-9BF3-1908718108C3}" type="datetimeFigureOut">
              <a:rPr lang="el-GR" smtClean="0"/>
              <a:t>20/3/2020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5704438-3CD6-4524-A6DE-4057F1583D09}" type="slidenum">
              <a:rPr lang="el-GR" smtClean="0"/>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B9F21622-3788-45BA-9BF3-1908718108C3}" type="datetimeFigureOut">
              <a:rPr lang="el-GR" smtClean="0"/>
              <a:t>20/3/2020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5704438-3CD6-4524-A6DE-4057F1583D09}" type="slidenum">
              <a:rPr lang="el-GR" smtClean="0"/>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F21622-3788-45BA-9BF3-1908718108C3}" type="datetimeFigureOut">
              <a:rPr lang="el-GR" smtClean="0"/>
              <a:t>20/3/2020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5704438-3CD6-4524-A6DE-4057F1583D09}" type="slidenum">
              <a:rPr lang="el-GR" smtClean="0"/>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B9F21622-3788-45BA-9BF3-1908718108C3}" type="datetimeFigureOut">
              <a:rPr lang="el-GR" smtClean="0"/>
              <a:t>20/3/2020</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5704438-3CD6-4524-A6DE-4057F1583D09}" type="slidenum">
              <a:rPr lang="el-GR" smtClean="0"/>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B9F21622-3788-45BA-9BF3-1908718108C3}" type="datetimeFigureOut">
              <a:rPr lang="el-GR" smtClean="0"/>
              <a:t>20/3/2020</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D5704438-3CD6-4524-A6DE-4057F1583D09}" type="slidenum">
              <a:rPr lang="el-GR" smtClean="0"/>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B9F21622-3788-45BA-9BF3-1908718108C3}" type="datetimeFigureOut">
              <a:rPr lang="el-GR" smtClean="0"/>
              <a:t>20/3/2020</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D5704438-3CD6-4524-A6DE-4057F1583D09}" type="slidenum">
              <a:rPr lang="el-GR" smtClean="0"/>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21622-3788-45BA-9BF3-1908718108C3}" type="datetimeFigureOut">
              <a:rPr lang="el-GR" smtClean="0"/>
              <a:t>20/3/2020</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D5704438-3CD6-4524-A6DE-4057F1583D09}" type="slidenum">
              <a:rPr lang="el-GR" smtClean="0"/>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F21622-3788-45BA-9BF3-1908718108C3}" type="datetimeFigureOut">
              <a:rPr lang="el-GR" smtClean="0"/>
              <a:t>20/3/2020</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5704438-3CD6-4524-A6DE-4057F1583D09}" type="slidenum">
              <a:rPr lang="el-GR" smtClean="0"/>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F21622-3788-45BA-9BF3-1908718108C3}" type="datetimeFigureOut">
              <a:rPr lang="el-GR" smtClean="0"/>
              <a:t>20/3/2020</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5704438-3CD6-4524-A6DE-4057F1583D09}" type="slidenum">
              <a:rPr lang="el-GR" smtClean="0"/>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21622-3788-45BA-9BF3-1908718108C3}" type="datetimeFigureOut">
              <a:rPr lang="el-GR" smtClean="0"/>
              <a:t>20/3/2020</a:t>
            </a:fld>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04438-3CD6-4524-A6DE-4057F1583D09}" type="slidenum">
              <a:rPr lang="el-GR" smtClean="0"/>
              <a:t>‹#›</a:t>
            </a:fld>
            <a:endParaRPr lang="el-GR"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www.youtube.com/watch?v=14OjK1RAryo&amp;feature=relat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wmf"/></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0.wmf"/><Relationship Id="rId4" Type="http://schemas.openxmlformats.org/officeDocument/2006/relationships/image" Target="../media/image59.w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flipH="1">
            <a:off x="9972600" y="2780928"/>
            <a:ext cx="72008" cy="819522"/>
          </a:xfrm>
        </p:spPr>
        <p:txBody>
          <a:bodyPr/>
          <a:lstStyle/>
          <a:p>
            <a:endParaRPr lang="el-GR" dirty="0"/>
          </a:p>
        </p:txBody>
      </p:sp>
      <p:sp>
        <p:nvSpPr>
          <p:cNvPr id="3" name="Subtitle 2"/>
          <p:cNvSpPr>
            <a:spLocks noGrp="1"/>
          </p:cNvSpPr>
          <p:nvPr>
            <p:ph type="subTitle" idx="1"/>
          </p:nvPr>
        </p:nvSpPr>
        <p:spPr>
          <a:xfrm>
            <a:off x="1371600" y="3886200"/>
            <a:ext cx="2984376" cy="838944"/>
          </a:xfrm>
        </p:spPr>
        <p:txBody>
          <a:bodyPr/>
          <a:lstStyle/>
          <a:p>
            <a:endParaRPr lang="el-GR" dirty="0"/>
          </a:p>
        </p:txBody>
      </p:sp>
      <p:grpSp>
        <p:nvGrpSpPr>
          <p:cNvPr id="1028" name="Group 4"/>
          <p:cNvGrpSpPr>
            <a:grpSpLocks noChangeAspect="1"/>
          </p:cNvGrpSpPr>
          <p:nvPr/>
        </p:nvGrpSpPr>
        <p:grpSpPr bwMode="auto">
          <a:xfrm>
            <a:off x="683568" y="548680"/>
            <a:ext cx="6512167" cy="4752528"/>
            <a:chOff x="476" y="391"/>
            <a:chExt cx="4763" cy="3476"/>
          </a:xfrm>
        </p:grpSpPr>
        <p:sp>
          <p:nvSpPr>
            <p:cNvPr id="1027" name="AutoShape 3"/>
            <p:cNvSpPr>
              <a:spLocks noChangeAspect="1" noChangeArrowheads="1" noTextEdit="1"/>
            </p:cNvSpPr>
            <p:nvPr/>
          </p:nvSpPr>
          <p:spPr bwMode="auto">
            <a:xfrm>
              <a:off x="476" y="391"/>
              <a:ext cx="4763" cy="3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l-GR" dirty="0"/>
            </a:p>
          </p:txBody>
        </p:sp>
        <p:sp>
          <p:nvSpPr>
            <p:cNvPr id="1029" name="Freeform 5"/>
            <p:cNvSpPr>
              <a:spLocks/>
            </p:cNvSpPr>
            <p:nvPr/>
          </p:nvSpPr>
          <p:spPr bwMode="auto">
            <a:xfrm>
              <a:off x="983" y="419"/>
              <a:ext cx="4201" cy="3146"/>
            </a:xfrm>
            <a:custGeom>
              <a:avLst/>
              <a:gdLst/>
              <a:ahLst/>
              <a:cxnLst>
                <a:cxn ang="0">
                  <a:pos x="10851" y="0"/>
                </a:cxn>
                <a:cxn ang="0">
                  <a:pos x="11889" y="93"/>
                </a:cxn>
                <a:cxn ang="0">
                  <a:pos x="12997" y="645"/>
                </a:cxn>
                <a:cxn ang="0">
                  <a:pos x="13778" y="1290"/>
                </a:cxn>
                <a:cxn ang="0">
                  <a:pos x="13916" y="2392"/>
                </a:cxn>
                <a:cxn ang="0">
                  <a:pos x="14382" y="2899"/>
                </a:cxn>
                <a:cxn ang="0">
                  <a:pos x="14382" y="3751"/>
                </a:cxn>
                <a:cxn ang="0">
                  <a:pos x="13991" y="5017"/>
                </a:cxn>
                <a:cxn ang="0">
                  <a:pos x="13715" y="5587"/>
                </a:cxn>
                <a:cxn ang="0">
                  <a:pos x="14148" y="5931"/>
                </a:cxn>
                <a:cxn ang="0">
                  <a:pos x="15395" y="6808"/>
                </a:cxn>
                <a:cxn ang="0">
                  <a:pos x="16320" y="7478"/>
                </a:cxn>
                <a:cxn ang="0">
                  <a:pos x="16414" y="8674"/>
                </a:cxn>
                <a:cxn ang="0">
                  <a:pos x="16805" y="9088"/>
                </a:cxn>
                <a:cxn ang="0">
                  <a:pos x="15835" y="10096"/>
                </a:cxn>
                <a:cxn ang="0">
                  <a:pos x="16370" y="11361"/>
                </a:cxn>
                <a:cxn ang="0">
                  <a:pos x="15722" y="12557"/>
                </a:cxn>
                <a:cxn ang="0">
                  <a:pos x="15257" y="12582"/>
                </a:cxn>
                <a:cxn ang="0">
                  <a:pos x="14615" y="12445"/>
                </a:cxn>
                <a:cxn ang="0">
                  <a:pos x="14564" y="11681"/>
                </a:cxn>
                <a:cxn ang="0">
                  <a:pos x="15029" y="10604"/>
                </a:cxn>
                <a:cxn ang="0">
                  <a:pos x="15029" y="9176"/>
                </a:cxn>
                <a:cxn ang="0">
                  <a:pos x="14451" y="9157"/>
                </a:cxn>
                <a:cxn ang="0">
                  <a:pos x="14451" y="8511"/>
                </a:cxn>
                <a:cxn ang="0">
                  <a:pos x="13179" y="7590"/>
                </a:cxn>
                <a:cxn ang="0">
                  <a:pos x="11933" y="7866"/>
                </a:cxn>
                <a:cxn ang="0">
                  <a:pos x="10479" y="9018"/>
                </a:cxn>
                <a:cxn ang="0">
                  <a:pos x="8006" y="10604"/>
                </a:cxn>
                <a:cxn ang="0">
                  <a:pos x="5564" y="11386"/>
                </a:cxn>
                <a:cxn ang="0">
                  <a:pos x="1384" y="11042"/>
                </a:cxn>
                <a:cxn ang="0">
                  <a:pos x="0" y="10121"/>
                </a:cxn>
                <a:cxn ang="0">
                  <a:pos x="138" y="9313"/>
                </a:cxn>
                <a:cxn ang="0">
                  <a:pos x="831" y="8949"/>
                </a:cxn>
                <a:cxn ang="0">
                  <a:pos x="1176" y="8924"/>
                </a:cxn>
                <a:cxn ang="0">
                  <a:pos x="1705" y="9088"/>
                </a:cxn>
                <a:cxn ang="0">
                  <a:pos x="2310" y="9201"/>
                </a:cxn>
                <a:cxn ang="0">
                  <a:pos x="2423" y="9526"/>
                </a:cxn>
                <a:cxn ang="0">
                  <a:pos x="2700" y="9570"/>
                </a:cxn>
                <a:cxn ang="0">
                  <a:pos x="2952" y="9225"/>
                </a:cxn>
                <a:cxn ang="0">
                  <a:pos x="3392" y="9269"/>
                </a:cxn>
                <a:cxn ang="0">
                  <a:pos x="4084" y="8486"/>
                </a:cxn>
                <a:cxn ang="0">
                  <a:pos x="4084" y="6877"/>
                </a:cxn>
                <a:cxn ang="0">
                  <a:pos x="3990" y="4828"/>
                </a:cxn>
                <a:cxn ang="0">
                  <a:pos x="4915" y="4603"/>
                </a:cxn>
                <a:cxn ang="0">
                  <a:pos x="4940" y="4252"/>
                </a:cxn>
                <a:cxn ang="0">
                  <a:pos x="6602" y="2643"/>
                </a:cxn>
                <a:cxn ang="0">
                  <a:pos x="7547" y="1935"/>
                </a:cxn>
                <a:cxn ang="0">
                  <a:pos x="8421" y="1910"/>
                </a:cxn>
                <a:cxn ang="0">
                  <a:pos x="8931" y="1033"/>
                </a:cxn>
                <a:cxn ang="0">
                  <a:pos x="9882" y="207"/>
                </a:cxn>
                <a:cxn ang="0">
                  <a:pos x="10851" y="0"/>
                </a:cxn>
              </a:cxnLst>
              <a:rect l="0" t="0" r="r" b="b"/>
              <a:pathLst>
                <a:path w="16805" h="12582">
                  <a:moveTo>
                    <a:pt x="10851" y="0"/>
                  </a:moveTo>
                  <a:lnTo>
                    <a:pt x="11889" y="93"/>
                  </a:lnTo>
                  <a:lnTo>
                    <a:pt x="12997" y="645"/>
                  </a:lnTo>
                  <a:lnTo>
                    <a:pt x="13778" y="1290"/>
                  </a:lnTo>
                  <a:lnTo>
                    <a:pt x="13916" y="2392"/>
                  </a:lnTo>
                  <a:lnTo>
                    <a:pt x="14382" y="2899"/>
                  </a:lnTo>
                  <a:lnTo>
                    <a:pt x="14382" y="3751"/>
                  </a:lnTo>
                  <a:lnTo>
                    <a:pt x="13991" y="5017"/>
                  </a:lnTo>
                  <a:lnTo>
                    <a:pt x="13715" y="5587"/>
                  </a:lnTo>
                  <a:lnTo>
                    <a:pt x="14148" y="5931"/>
                  </a:lnTo>
                  <a:lnTo>
                    <a:pt x="15395" y="6808"/>
                  </a:lnTo>
                  <a:lnTo>
                    <a:pt x="16320" y="7478"/>
                  </a:lnTo>
                  <a:lnTo>
                    <a:pt x="16414" y="8674"/>
                  </a:lnTo>
                  <a:lnTo>
                    <a:pt x="16805" y="9088"/>
                  </a:lnTo>
                  <a:lnTo>
                    <a:pt x="15835" y="10096"/>
                  </a:lnTo>
                  <a:lnTo>
                    <a:pt x="16370" y="11361"/>
                  </a:lnTo>
                  <a:lnTo>
                    <a:pt x="15722" y="12557"/>
                  </a:lnTo>
                  <a:lnTo>
                    <a:pt x="15257" y="12582"/>
                  </a:lnTo>
                  <a:lnTo>
                    <a:pt x="14615" y="12445"/>
                  </a:lnTo>
                  <a:lnTo>
                    <a:pt x="14564" y="11681"/>
                  </a:lnTo>
                  <a:lnTo>
                    <a:pt x="15029" y="10604"/>
                  </a:lnTo>
                  <a:lnTo>
                    <a:pt x="15029" y="9176"/>
                  </a:lnTo>
                  <a:lnTo>
                    <a:pt x="14451" y="9157"/>
                  </a:lnTo>
                  <a:lnTo>
                    <a:pt x="14451" y="8511"/>
                  </a:lnTo>
                  <a:lnTo>
                    <a:pt x="13179" y="7590"/>
                  </a:lnTo>
                  <a:lnTo>
                    <a:pt x="11933" y="7866"/>
                  </a:lnTo>
                  <a:lnTo>
                    <a:pt x="10479" y="9018"/>
                  </a:lnTo>
                  <a:lnTo>
                    <a:pt x="8006" y="10604"/>
                  </a:lnTo>
                  <a:lnTo>
                    <a:pt x="5564" y="11386"/>
                  </a:lnTo>
                  <a:lnTo>
                    <a:pt x="1384" y="11042"/>
                  </a:lnTo>
                  <a:lnTo>
                    <a:pt x="0" y="10121"/>
                  </a:lnTo>
                  <a:lnTo>
                    <a:pt x="138" y="9313"/>
                  </a:lnTo>
                  <a:lnTo>
                    <a:pt x="831" y="8949"/>
                  </a:lnTo>
                  <a:lnTo>
                    <a:pt x="1176" y="8924"/>
                  </a:lnTo>
                  <a:lnTo>
                    <a:pt x="1705" y="9088"/>
                  </a:lnTo>
                  <a:lnTo>
                    <a:pt x="2310" y="9201"/>
                  </a:lnTo>
                  <a:lnTo>
                    <a:pt x="2423" y="9526"/>
                  </a:lnTo>
                  <a:lnTo>
                    <a:pt x="2700" y="9570"/>
                  </a:lnTo>
                  <a:lnTo>
                    <a:pt x="2952" y="9225"/>
                  </a:lnTo>
                  <a:lnTo>
                    <a:pt x="3392" y="9269"/>
                  </a:lnTo>
                  <a:lnTo>
                    <a:pt x="4084" y="8486"/>
                  </a:lnTo>
                  <a:lnTo>
                    <a:pt x="4084" y="6877"/>
                  </a:lnTo>
                  <a:lnTo>
                    <a:pt x="3990" y="4828"/>
                  </a:lnTo>
                  <a:lnTo>
                    <a:pt x="4915" y="4603"/>
                  </a:lnTo>
                  <a:lnTo>
                    <a:pt x="4940" y="4252"/>
                  </a:lnTo>
                  <a:lnTo>
                    <a:pt x="6602" y="2643"/>
                  </a:lnTo>
                  <a:lnTo>
                    <a:pt x="7547" y="1935"/>
                  </a:lnTo>
                  <a:lnTo>
                    <a:pt x="8421" y="1910"/>
                  </a:lnTo>
                  <a:lnTo>
                    <a:pt x="8931" y="1033"/>
                  </a:lnTo>
                  <a:lnTo>
                    <a:pt x="9882" y="207"/>
                  </a:lnTo>
                  <a:lnTo>
                    <a:pt x="1085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30" name="Freeform 6"/>
            <p:cNvSpPr>
              <a:spLocks/>
            </p:cNvSpPr>
            <p:nvPr/>
          </p:nvSpPr>
          <p:spPr bwMode="auto">
            <a:xfrm>
              <a:off x="3014" y="2674"/>
              <a:ext cx="1795" cy="1184"/>
            </a:xfrm>
            <a:custGeom>
              <a:avLst/>
              <a:gdLst/>
              <a:ahLst/>
              <a:cxnLst>
                <a:cxn ang="0">
                  <a:pos x="322" y="139"/>
                </a:cxn>
                <a:cxn ang="0">
                  <a:pos x="7182" y="0"/>
                </a:cxn>
                <a:cxn ang="0">
                  <a:pos x="6860" y="4735"/>
                </a:cxn>
                <a:cxn ang="0">
                  <a:pos x="0" y="4647"/>
                </a:cxn>
                <a:cxn ang="0">
                  <a:pos x="113" y="295"/>
                </a:cxn>
                <a:cxn ang="0">
                  <a:pos x="322" y="139"/>
                </a:cxn>
              </a:cxnLst>
              <a:rect l="0" t="0" r="r" b="b"/>
              <a:pathLst>
                <a:path w="7182" h="4735">
                  <a:moveTo>
                    <a:pt x="322" y="139"/>
                  </a:moveTo>
                  <a:lnTo>
                    <a:pt x="7182" y="0"/>
                  </a:lnTo>
                  <a:lnTo>
                    <a:pt x="6860" y="4735"/>
                  </a:lnTo>
                  <a:lnTo>
                    <a:pt x="0" y="4647"/>
                  </a:lnTo>
                  <a:lnTo>
                    <a:pt x="113" y="295"/>
                  </a:lnTo>
                  <a:lnTo>
                    <a:pt x="322" y="13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31" name="Freeform 7"/>
            <p:cNvSpPr>
              <a:spLocks/>
            </p:cNvSpPr>
            <p:nvPr/>
          </p:nvSpPr>
          <p:spPr bwMode="auto">
            <a:xfrm>
              <a:off x="1710" y="1604"/>
              <a:ext cx="431" cy="737"/>
            </a:xfrm>
            <a:custGeom>
              <a:avLst/>
              <a:gdLst/>
              <a:ahLst/>
              <a:cxnLst>
                <a:cxn ang="0">
                  <a:pos x="1644" y="0"/>
                </a:cxn>
                <a:cxn ang="0">
                  <a:pos x="1725" y="702"/>
                </a:cxn>
                <a:cxn ang="0">
                  <a:pos x="1335" y="828"/>
                </a:cxn>
                <a:cxn ang="0">
                  <a:pos x="989" y="2437"/>
                </a:cxn>
                <a:cxn ang="0">
                  <a:pos x="45" y="2945"/>
                </a:cxn>
                <a:cxn ang="0">
                  <a:pos x="0" y="2118"/>
                </a:cxn>
                <a:cxn ang="0">
                  <a:pos x="1001" y="189"/>
                </a:cxn>
                <a:cxn ang="0">
                  <a:pos x="1644" y="0"/>
                </a:cxn>
              </a:cxnLst>
              <a:rect l="0" t="0" r="r" b="b"/>
              <a:pathLst>
                <a:path w="1725" h="2945">
                  <a:moveTo>
                    <a:pt x="1644" y="0"/>
                  </a:moveTo>
                  <a:lnTo>
                    <a:pt x="1725" y="702"/>
                  </a:lnTo>
                  <a:lnTo>
                    <a:pt x="1335" y="828"/>
                  </a:lnTo>
                  <a:lnTo>
                    <a:pt x="989" y="2437"/>
                  </a:lnTo>
                  <a:lnTo>
                    <a:pt x="45" y="2945"/>
                  </a:lnTo>
                  <a:lnTo>
                    <a:pt x="0" y="2118"/>
                  </a:lnTo>
                  <a:lnTo>
                    <a:pt x="1001" y="189"/>
                  </a:lnTo>
                  <a:lnTo>
                    <a:pt x="1644" y="0"/>
                  </a:lnTo>
                  <a:close/>
                </a:path>
              </a:pathLst>
            </a:custGeom>
            <a:solidFill>
              <a:srgbClr val="FFC44D"/>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32" name="Freeform 8"/>
            <p:cNvSpPr>
              <a:spLocks/>
            </p:cNvSpPr>
            <p:nvPr/>
          </p:nvSpPr>
          <p:spPr bwMode="auto">
            <a:xfrm>
              <a:off x="994" y="949"/>
              <a:ext cx="4040" cy="2696"/>
            </a:xfrm>
            <a:custGeom>
              <a:avLst/>
              <a:gdLst/>
              <a:ahLst/>
              <a:cxnLst>
                <a:cxn ang="0">
                  <a:pos x="484" y="8073"/>
                </a:cxn>
                <a:cxn ang="0">
                  <a:pos x="950" y="7953"/>
                </a:cxn>
                <a:cxn ang="0">
                  <a:pos x="1567" y="7315"/>
                </a:cxn>
                <a:cxn ang="0">
                  <a:pos x="2197" y="7471"/>
                </a:cxn>
                <a:cxn ang="0">
                  <a:pos x="1548" y="7635"/>
                </a:cxn>
                <a:cxn ang="0">
                  <a:pos x="2423" y="7635"/>
                </a:cxn>
                <a:cxn ang="0">
                  <a:pos x="2656" y="8304"/>
                </a:cxn>
                <a:cxn ang="0">
                  <a:pos x="3141" y="7728"/>
                </a:cxn>
                <a:cxn ang="0">
                  <a:pos x="4430" y="7822"/>
                </a:cxn>
                <a:cxn ang="0">
                  <a:pos x="4386" y="5586"/>
                </a:cxn>
                <a:cxn ang="0">
                  <a:pos x="3852" y="4785"/>
                </a:cxn>
                <a:cxn ang="0">
                  <a:pos x="4317" y="3382"/>
                </a:cxn>
                <a:cxn ang="0">
                  <a:pos x="7407" y="713"/>
                </a:cxn>
                <a:cxn ang="0">
                  <a:pos x="8333" y="0"/>
                </a:cxn>
                <a:cxn ang="0">
                  <a:pos x="8403" y="526"/>
                </a:cxn>
                <a:cxn ang="0">
                  <a:pos x="8937" y="1653"/>
                </a:cxn>
                <a:cxn ang="0">
                  <a:pos x="12072" y="3839"/>
                </a:cxn>
                <a:cxn ang="0">
                  <a:pos x="13343" y="3588"/>
                </a:cxn>
                <a:cxn ang="0">
                  <a:pos x="14684" y="5130"/>
                </a:cxn>
                <a:cxn ang="0">
                  <a:pos x="16163" y="6463"/>
                </a:cxn>
                <a:cxn ang="0">
                  <a:pos x="14797" y="6275"/>
                </a:cxn>
                <a:cxn ang="0">
                  <a:pos x="12928" y="5612"/>
                </a:cxn>
                <a:cxn ang="0">
                  <a:pos x="10064" y="6851"/>
                </a:cxn>
                <a:cxn ang="0">
                  <a:pos x="8591" y="6344"/>
                </a:cxn>
                <a:cxn ang="0">
                  <a:pos x="8150" y="5035"/>
                </a:cxn>
                <a:cxn ang="0">
                  <a:pos x="7848" y="4070"/>
                </a:cxn>
                <a:cxn ang="0">
                  <a:pos x="7779" y="3401"/>
                </a:cxn>
                <a:cxn ang="0">
                  <a:pos x="7432" y="1885"/>
                </a:cxn>
                <a:cxn ang="0">
                  <a:pos x="6005" y="3613"/>
                </a:cxn>
                <a:cxn ang="0">
                  <a:pos x="5520" y="4966"/>
                </a:cxn>
                <a:cxn ang="0">
                  <a:pos x="5840" y="6626"/>
                </a:cxn>
                <a:cxn ang="0">
                  <a:pos x="6879" y="8925"/>
                </a:cxn>
                <a:cxn ang="0">
                  <a:pos x="5060" y="9914"/>
                </a:cxn>
                <a:cxn ang="0">
                  <a:pos x="3210" y="9802"/>
                </a:cxn>
                <a:cxn ang="0">
                  <a:pos x="1410" y="9150"/>
                </a:cxn>
                <a:cxn ang="0">
                  <a:pos x="207" y="9820"/>
                </a:cxn>
                <a:cxn ang="0">
                  <a:pos x="251" y="7409"/>
                </a:cxn>
              </a:cxnLst>
              <a:rect l="0" t="0" r="r" b="b"/>
              <a:pathLst>
                <a:path w="16163" h="10784">
                  <a:moveTo>
                    <a:pt x="484" y="7358"/>
                  </a:moveTo>
                  <a:lnTo>
                    <a:pt x="484" y="8073"/>
                  </a:lnTo>
                  <a:lnTo>
                    <a:pt x="718" y="8555"/>
                  </a:lnTo>
                  <a:lnTo>
                    <a:pt x="950" y="7953"/>
                  </a:lnTo>
                  <a:lnTo>
                    <a:pt x="1176" y="7635"/>
                  </a:lnTo>
                  <a:lnTo>
                    <a:pt x="1567" y="7315"/>
                  </a:lnTo>
                  <a:lnTo>
                    <a:pt x="2197" y="7290"/>
                  </a:lnTo>
                  <a:lnTo>
                    <a:pt x="2197" y="7471"/>
                  </a:lnTo>
                  <a:lnTo>
                    <a:pt x="1800" y="7471"/>
                  </a:lnTo>
                  <a:lnTo>
                    <a:pt x="1548" y="7635"/>
                  </a:lnTo>
                  <a:lnTo>
                    <a:pt x="1825" y="7979"/>
                  </a:lnTo>
                  <a:lnTo>
                    <a:pt x="2423" y="7635"/>
                  </a:lnTo>
                  <a:lnTo>
                    <a:pt x="2700" y="7522"/>
                  </a:lnTo>
                  <a:lnTo>
                    <a:pt x="2656" y="8304"/>
                  </a:lnTo>
                  <a:lnTo>
                    <a:pt x="2977" y="7885"/>
                  </a:lnTo>
                  <a:lnTo>
                    <a:pt x="3141" y="7728"/>
                  </a:lnTo>
                  <a:lnTo>
                    <a:pt x="3581" y="8279"/>
                  </a:lnTo>
                  <a:lnTo>
                    <a:pt x="4430" y="7822"/>
                  </a:lnTo>
                  <a:lnTo>
                    <a:pt x="4708" y="6507"/>
                  </a:lnTo>
                  <a:lnTo>
                    <a:pt x="4386" y="5586"/>
                  </a:lnTo>
                  <a:lnTo>
                    <a:pt x="4066" y="5956"/>
                  </a:lnTo>
                  <a:lnTo>
                    <a:pt x="3852" y="4785"/>
                  </a:lnTo>
                  <a:lnTo>
                    <a:pt x="3902" y="4095"/>
                  </a:lnTo>
                  <a:lnTo>
                    <a:pt x="4317" y="3382"/>
                  </a:lnTo>
                  <a:lnTo>
                    <a:pt x="4827" y="3131"/>
                  </a:lnTo>
                  <a:lnTo>
                    <a:pt x="7407" y="713"/>
                  </a:lnTo>
                  <a:lnTo>
                    <a:pt x="7622" y="88"/>
                  </a:lnTo>
                  <a:lnTo>
                    <a:pt x="8333" y="0"/>
                  </a:lnTo>
                  <a:lnTo>
                    <a:pt x="8125" y="250"/>
                  </a:lnTo>
                  <a:lnTo>
                    <a:pt x="8403" y="526"/>
                  </a:lnTo>
                  <a:lnTo>
                    <a:pt x="8773" y="526"/>
                  </a:lnTo>
                  <a:lnTo>
                    <a:pt x="8937" y="1653"/>
                  </a:lnTo>
                  <a:lnTo>
                    <a:pt x="9786" y="3451"/>
                  </a:lnTo>
                  <a:lnTo>
                    <a:pt x="12072" y="3839"/>
                  </a:lnTo>
                  <a:lnTo>
                    <a:pt x="12606" y="3544"/>
                  </a:lnTo>
                  <a:lnTo>
                    <a:pt x="13343" y="3588"/>
                  </a:lnTo>
                  <a:lnTo>
                    <a:pt x="13646" y="4484"/>
                  </a:lnTo>
                  <a:lnTo>
                    <a:pt x="14684" y="5130"/>
                  </a:lnTo>
                  <a:lnTo>
                    <a:pt x="15678" y="5586"/>
                  </a:lnTo>
                  <a:lnTo>
                    <a:pt x="16163" y="6463"/>
                  </a:lnTo>
                  <a:lnTo>
                    <a:pt x="15584" y="6344"/>
                  </a:lnTo>
                  <a:lnTo>
                    <a:pt x="14797" y="6275"/>
                  </a:lnTo>
                  <a:lnTo>
                    <a:pt x="14571" y="6344"/>
                  </a:lnTo>
                  <a:lnTo>
                    <a:pt x="12928" y="5612"/>
                  </a:lnTo>
                  <a:lnTo>
                    <a:pt x="11587" y="5774"/>
                  </a:lnTo>
                  <a:lnTo>
                    <a:pt x="10064" y="6851"/>
                  </a:lnTo>
                  <a:lnTo>
                    <a:pt x="9076" y="6851"/>
                  </a:lnTo>
                  <a:lnTo>
                    <a:pt x="8591" y="6344"/>
                  </a:lnTo>
                  <a:lnTo>
                    <a:pt x="7779" y="6275"/>
                  </a:lnTo>
                  <a:lnTo>
                    <a:pt x="8150" y="5035"/>
                  </a:lnTo>
                  <a:lnTo>
                    <a:pt x="7848" y="4716"/>
                  </a:lnTo>
                  <a:lnTo>
                    <a:pt x="7848" y="4070"/>
                  </a:lnTo>
                  <a:lnTo>
                    <a:pt x="7319" y="3588"/>
                  </a:lnTo>
                  <a:lnTo>
                    <a:pt x="7779" y="3401"/>
                  </a:lnTo>
                  <a:lnTo>
                    <a:pt x="7918" y="2599"/>
                  </a:lnTo>
                  <a:lnTo>
                    <a:pt x="7432" y="1885"/>
                  </a:lnTo>
                  <a:lnTo>
                    <a:pt x="6162" y="2875"/>
                  </a:lnTo>
                  <a:lnTo>
                    <a:pt x="6005" y="3613"/>
                  </a:lnTo>
                  <a:lnTo>
                    <a:pt x="6948" y="4415"/>
                  </a:lnTo>
                  <a:lnTo>
                    <a:pt x="5520" y="4966"/>
                  </a:lnTo>
                  <a:lnTo>
                    <a:pt x="5312" y="5380"/>
                  </a:lnTo>
                  <a:lnTo>
                    <a:pt x="5840" y="6626"/>
                  </a:lnTo>
                  <a:lnTo>
                    <a:pt x="5425" y="8167"/>
                  </a:lnTo>
                  <a:lnTo>
                    <a:pt x="6879" y="8925"/>
                  </a:lnTo>
                  <a:lnTo>
                    <a:pt x="6325" y="9889"/>
                  </a:lnTo>
                  <a:lnTo>
                    <a:pt x="5060" y="9914"/>
                  </a:lnTo>
                  <a:lnTo>
                    <a:pt x="4015" y="10784"/>
                  </a:lnTo>
                  <a:lnTo>
                    <a:pt x="3210" y="9802"/>
                  </a:lnTo>
                  <a:lnTo>
                    <a:pt x="2007" y="9337"/>
                  </a:lnTo>
                  <a:lnTo>
                    <a:pt x="1410" y="9150"/>
                  </a:lnTo>
                  <a:lnTo>
                    <a:pt x="969" y="10027"/>
                  </a:lnTo>
                  <a:lnTo>
                    <a:pt x="207" y="9820"/>
                  </a:lnTo>
                  <a:lnTo>
                    <a:pt x="0" y="8624"/>
                  </a:lnTo>
                  <a:lnTo>
                    <a:pt x="251" y="7409"/>
                  </a:lnTo>
                  <a:lnTo>
                    <a:pt x="484" y="7358"/>
                  </a:lnTo>
                  <a:close/>
                </a:path>
              </a:pathLst>
            </a:custGeom>
            <a:solidFill>
              <a:srgbClr val="B2E3F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33" name="Freeform 9"/>
            <p:cNvSpPr>
              <a:spLocks/>
            </p:cNvSpPr>
            <p:nvPr/>
          </p:nvSpPr>
          <p:spPr bwMode="auto">
            <a:xfrm>
              <a:off x="2326" y="2218"/>
              <a:ext cx="716" cy="985"/>
            </a:xfrm>
            <a:custGeom>
              <a:avLst/>
              <a:gdLst/>
              <a:ahLst/>
              <a:cxnLst>
                <a:cxn ang="0">
                  <a:pos x="831" y="1109"/>
                </a:cxn>
                <a:cxn ang="0">
                  <a:pos x="831" y="2443"/>
                </a:cxn>
                <a:cxn ang="0">
                  <a:pos x="994" y="3044"/>
                </a:cxn>
                <a:cxn ang="0">
                  <a:pos x="1894" y="3802"/>
                </a:cxn>
                <a:cxn ang="0">
                  <a:pos x="2561" y="3940"/>
                </a:cxn>
                <a:cxn ang="0">
                  <a:pos x="2844" y="3639"/>
                </a:cxn>
                <a:cxn ang="0">
                  <a:pos x="2863" y="3156"/>
                </a:cxn>
                <a:cxn ang="0">
                  <a:pos x="2587" y="2556"/>
                </a:cxn>
                <a:cxn ang="0">
                  <a:pos x="2216" y="1892"/>
                </a:cxn>
                <a:cxn ang="0">
                  <a:pos x="2101" y="2279"/>
                </a:cxn>
                <a:cxn ang="0">
                  <a:pos x="2404" y="2969"/>
                </a:cxn>
                <a:cxn ang="0">
                  <a:pos x="1944" y="3019"/>
                </a:cxn>
                <a:cxn ang="0">
                  <a:pos x="1340" y="2487"/>
                </a:cxn>
                <a:cxn ang="0">
                  <a:pos x="1365" y="1728"/>
                </a:cxn>
                <a:cxn ang="0">
                  <a:pos x="1599" y="1478"/>
                </a:cxn>
                <a:cxn ang="0">
                  <a:pos x="1246" y="1246"/>
                </a:cxn>
                <a:cxn ang="0">
                  <a:pos x="1643" y="783"/>
                </a:cxn>
                <a:cxn ang="0">
                  <a:pos x="2517" y="695"/>
                </a:cxn>
                <a:cxn ang="0">
                  <a:pos x="2612" y="282"/>
                </a:cxn>
                <a:cxn ang="0">
                  <a:pos x="2128" y="51"/>
                </a:cxn>
                <a:cxn ang="0">
                  <a:pos x="1202" y="0"/>
                </a:cxn>
                <a:cxn ang="0">
                  <a:pos x="0" y="326"/>
                </a:cxn>
                <a:cxn ang="0">
                  <a:pos x="25" y="1315"/>
                </a:cxn>
                <a:cxn ang="0">
                  <a:pos x="831" y="1109"/>
                </a:cxn>
              </a:cxnLst>
              <a:rect l="0" t="0" r="r" b="b"/>
              <a:pathLst>
                <a:path w="2863" h="3940">
                  <a:moveTo>
                    <a:pt x="831" y="1109"/>
                  </a:moveTo>
                  <a:lnTo>
                    <a:pt x="831" y="2443"/>
                  </a:lnTo>
                  <a:lnTo>
                    <a:pt x="994" y="3044"/>
                  </a:lnTo>
                  <a:lnTo>
                    <a:pt x="1894" y="3802"/>
                  </a:lnTo>
                  <a:lnTo>
                    <a:pt x="2561" y="3940"/>
                  </a:lnTo>
                  <a:lnTo>
                    <a:pt x="2844" y="3639"/>
                  </a:lnTo>
                  <a:lnTo>
                    <a:pt x="2863" y="3156"/>
                  </a:lnTo>
                  <a:lnTo>
                    <a:pt x="2587" y="2556"/>
                  </a:lnTo>
                  <a:lnTo>
                    <a:pt x="2216" y="1892"/>
                  </a:lnTo>
                  <a:lnTo>
                    <a:pt x="2101" y="2279"/>
                  </a:lnTo>
                  <a:lnTo>
                    <a:pt x="2404" y="2969"/>
                  </a:lnTo>
                  <a:lnTo>
                    <a:pt x="1944" y="3019"/>
                  </a:lnTo>
                  <a:lnTo>
                    <a:pt x="1340" y="2487"/>
                  </a:lnTo>
                  <a:lnTo>
                    <a:pt x="1365" y="1728"/>
                  </a:lnTo>
                  <a:lnTo>
                    <a:pt x="1599" y="1478"/>
                  </a:lnTo>
                  <a:lnTo>
                    <a:pt x="1246" y="1246"/>
                  </a:lnTo>
                  <a:lnTo>
                    <a:pt x="1643" y="783"/>
                  </a:lnTo>
                  <a:lnTo>
                    <a:pt x="2517" y="695"/>
                  </a:lnTo>
                  <a:lnTo>
                    <a:pt x="2612" y="282"/>
                  </a:lnTo>
                  <a:lnTo>
                    <a:pt x="2128" y="51"/>
                  </a:lnTo>
                  <a:lnTo>
                    <a:pt x="1202" y="0"/>
                  </a:lnTo>
                  <a:lnTo>
                    <a:pt x="0" y="326"/>
                  </a:lnTo>
                  <a:lnTo>
                    <a:pt x="25" y="1315"/>
                  </a:lnTo>
                  <a:lnTo>
                    <a:pt x="831" y="1109"/>
                  </a:lnTo>
                  <a:close/>
                </a:path>
              </a:pathLst>
            </a:custGeom>
            <a:solidFill>
              <a:srgbClr val="B2E3F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34" name="Freeform 10"/>
            <p:cNvSpPr>
              <a:spLocks/>
            </p:cNvSpPr>
            <p:nvPr/>
          </p:nvSpPr>
          <p:spPr bwMode="auto">
            <a:xfrm>
              <a:off x="4589" y="2610"/>
              <a:ext cx="623" cy="897"/>
            </a:xfrm>
            <a:custGeom>
              <a:avLst/>
              <a:gdLst/>
              <a:ahLst/>
              <a:cxnLst>
                <a:cxn ang="0">
                  <a:pos x="2379" y="256"/>
                </a:cxn>
                <a:cxn ang="0">
                  <a:pos x="1687" y="0"/>
                </a:cxn>
                <a:cxn ang="0">
                  <a:pos x="1202" y="344"/>
                </a:cxn>
                <a:cxn ang="0">
                  <a:pos x="1176" y="852"/>
                </a:cxn>
                <a:cxn ang="0">
                  <a:pos x="787" y="1359"/>
                </a:cxn>
                <a:cxn ang="0">
                  <a:pos x="994" y="1798"/>
                </a:cxn>
                <a:cxn ang="0">
                  <a:pos x="900" y="2254"/>
                </a:cxn>
                <a:cxn ang="0">
                  <a:pos x="1202" y="2116"/>
                </a:cxn>
                <a:cxn ang="0">
                  <a:pos x="1459" y="2442"/>
                </a:cxn>
                <a:cxn ang="0">
                  <a:pos x="1296" y="2875"/>
                </a:cxn>
                <a:cxn ang="0">
                  <a:pos x="735" y="3037"/>
                </a:cxn>
                <a:cxn ang="0">
                  <a:pos x="415" y="2648"/>
                </a:cxn>
                <a:cxn ang="0">
                  <a:pos x="0" y="3012"/>
                </a:cxn>
                <a:cxn ang="0">
                  <a:pos x="440" y="3544"/>
                </a:cxn>
                <a:cxn ang="0">
                  <a:pos x="1088" y="3588"/>
                </a:cxn>
                <a:cxn ang="0">
                  <a:pos x="1919" y="3269"/>
                </a:cxn>
                <a:cxn ang="0">
                  <a:pos x="2032" y="2787"/>
                </a:cxn>
                <a:cxn ang="0">
                  <a:pos x="1548" y="1565"/>
                </a:cxn>
                <a:cxn ang="0">
                  <a:pos x="1988" y="877"/>
                </a:cxn>
                <a:cxn ang="0">
                  <a:pos x="2492" y="439"/>
                </a:cxn>
                <a:cxn ang="0">
                  <a:pos x="2379" y="256"/>
                </a:cxn>
              </a:cxnLst>
              <a:rect l="0" t="0" r="r" b="b"/>
              <a:pathLst>
                <a:path w="2492" h="3588">
                  <a:moveTo>
                    <a:pt x="2379" y="256"/>
                  </a:moveTo>
                  <a:lnTo>
                    <a:pt x="1687" y="0"/>
                  </a:lnTo>
                  <a:lnTo>
                    <a:pt x="1202" y="344"/>
                  </a:lnTo>
                  <a:lnTo>
                    <a:pt x="1176" y="852"/>
                  </a:lnTo>
                  <a:lnTo>
                    <a:pt x="787" y="1359"/>
                  </a:lnTo>
                  <a:lnTo>
                    <a:pt x="994" y="1798"/>
                  </a:lnTo>
                  <a:lnTo>
                    <a:pt x="900" y="2254"/>
                  </a:lnTo>
                  <a:lnTo>
                    <a:pt x="1202" y="2116"/>
                  </a:lnTo>
                  <a:lnTo>
                    <a:pt x="1459" y="2442"/>
                  </a:lnTo>
                  <a:lnTo>
                    <a:pt x="1296" y="2875"/>
                  </a:lnTo>
                  <a:lnTo>
                    <a:pt x="735" y="3037"/>
                  </a:lnTo>
                  <a:lnTo>
                    <a:pt x="415" y="2648"/>
                  </a:lnTo>
                  <a:lnTo>
                    <a:pt x="0" y="3012"/>
                  </a:lnTo>
                  <a:lnTo>
                    <a:pt x="440" y="3544"/>
                  </a:lnTo>
                  <a:lnTo>
                    <a:pt x="1088" y="3588"/>
                  </a:lnTo>
                  <a:lnTo>
                    <a:pt x="1919" y="3269"/>
                  </a:lnTo>
                  <a:lnTo>
                    <a:pt x="2032" y="2787"/>
                  </a:lnTo>
                  <a:lnTo>
                    <a:pt x="1548" y="1565"/>
                  </a:lnTo>
                  <a:lnTo>
                    <a:pt x="1988" y="877"/>
                  </a:lnTo>
                  <a:lnTo>
                    <a:pt x="2492" y="439"/>
                  </a:lnTo>
                  <a:lnTo>
                    <a:pt x="2379" y="256"/>
                  </a:lnTo>
                  <a:close/>
                </a:path>
              </a:pathLst>
            </a:custGeom>
            <a:solidFill>
              <a:srgbClr val="B2E3F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35" name="Freeform 11"/>
            <p:cNvSpPr>
              <a:spLocks/>
            </p:cNvSpPr>
            <p:nvPr/>
          </p:nvSpPr>
          <p:spPr bwMode="auto">
            <a:xfrm>
              <a:off x="3094" y="419"/>
              <a:ext cx="1409" cy="611"/>
            </a:xfrm>
            <a:custGeom>
              <a:avLst/>
              <a:gdLst/>
              <a:ahLst/>
              <a:cxnLst>
                <a:cxn ang="0">
                  <a:pos x="0" y="2230"/>
                </a:cxn>
                <a:cxn ang="0">
                  <a:pos x="345" y="2443"/>
                </a:cxn>
                <a:cxn ang="0">
                  <a:pos x="1774" y="1496"/>
                </a:cxn>
                <a:cxn ang="0">
                  <a:pos x="2889" y="1496"/>
                </a:cxn>
                <a:cxn ang="0">
                  <a:pos x="2498" y="1153"/>
                </a:cxn>
                <a:cxn ang="0">
                  <a:pos x="2542" y="594"/>
                </a:cxn>
                <a:cxn ang="0">
                  <a:pos x="2958" y="325"/>
                </a:cxn>
                <a:cxn ang="0">
                  <a:pos x="3738" y="325"/>
                </a:cxn>
                <a:cxn ang="0">
                  <a:pos x="4896" y="1058"/>
                </a:cxn>
                <a:cxn ang="0">
                  <a:pos x="5147" y="1522"/>
                </a:cxn>
                <a:cxn ang="0">
                  <a:pos x="4915" y="2004"/>
                </a:cxn>
                <a:cxn ang="0">
                  <a:pos x="5632" y="2417"/>
                </a:cxn>
                <a:cxn ang="0">
                  <a:pos x="5588" y="1816"/>
                </a:cxn>
                <a:cxn ang="0">
                  <a:pos x="5147" y="964"/>
                </a:cxn>
                <a:cxn ang="0">
                  <a:pos x="4481" y="507"/>
                </a:cxn>
                <a:cxn ang="0">
                  <a:pos x="3461" y="43"/>
                </a:cxn>
                <a:cxn ang="0">
                  <a:pos x="2680" y="0"/>
                </a:cxn>
                <a:cxn ang="0">
                  <a:pos x="1894" y="0"/>
                </a:cxn>
                <a:cxn ang="0">
                  <a:pos x="1063" y="369"/>
                </a:cxn>
                <a:cxn ang="0">
                  <a:pos x="484" y="1008"/>
                </a:cxn>
                <a:cxn ang="0">
                  <a:pos x="0" y="1747"/>
                </a:cxn>
                <a:cxn ang="0">
                  <a:pos x="0" y="2230"/>
                </a:cxn>
              </a:cxnLst>
              <a:rect l="0" t="0" r="r" b="b"/>
              <a:pathLst>
                <a:path w="5632" h="2443">
                  <a:moveTo>
                    <a:pt x="0" y="2230"/>
                  </a:moveTo>
                  <a:lnTo>
                    <a:pt x="345" y="2443"/>
                  </a:lnTo>
                  <a:lnTo>
                    <a:pt x="1774" y="1496"/>
                  </a:lnTo>
                  <a:lnTo>
                    <a:pt x="2889" y="1496"/>
                  </a:lnTo>
                  <a:lnTo>
                    <a:pt x="2498" y="1153"/>
                  </a:lnTo>
                  <a:lnTo>
                    <a:pt x="2542" y="594"/>
                  </a:lnTo>
                  <a:lnTo>
                    <a:pt x="2958" y="325"/>
                  </a:lnTo>
                  <a:lnTo>
                    <a:pt x="3738" y="325"/>
                  </a:lnTo>
                  <a:lnTo>
                    <a:pt x="4896" y="1058"/>
                  </a:lnTo>
                  <a:lnTo>
                    <a:pt x="5147" y="1522"/>
                  </a:lnTo>
                  <a:lnTo>
                    <a:pt x="4915" y="2004"/>
                  </a:lnTo>
                  <a:lnTo>
                    <a:pt x="5632" y="2417"/>
                  </a:lnTo>
                  <a:lnTo>
                    <a:pt x="5588" y="1816"/>
                  </a:lnTo>
                  <a:lnTo>
                    <a:pt x="5147" y="964"/>
                  </a:lnTo>
                  <a:lnTo>
                    <a:pt x="4481" y="507"/>
                  </a:lnTo>
                  <a:lnTo>
                    <a:pt x="3461" y="43"/>
                  </a:lnTo>
                  <a:lnTo>
                    <a:pt x="2680" y="0"/>
                  </a:lnTo>
                  <a:lnTo>
                    <a:pt x="1894" y="0"/>
                  </a:lnTo>
                  <a:lnTo>
                    <a:pt x="1063" y="369"/>
                  </a:lnTo>
                  <a:lnTo>
                    <a:pt x="484" y="1008"/>
                  </a:lnTo>
                  <a:lnTo>
                    <a:pt x="0" y="1747"/>
                  </a:lnTo>
                  <a:lnTo>
                    <a:pt x="0" y="2230"/>
                  </a:lnTo>
                  <a:close/>
                </a:path>
              </a:pathLst>
            </a:custGeom>
            <a:solidFill>
              <a:srgbClr val="B2E3F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36" name="Freeform 12"/>
            <p:cNvSpPr>
              <a:spLocks/>
            </p:cNvSpPr>
            <p:nvPr/>
          </p:nvSpPr>
          <p:spPr bwMode="auto">
            <a:xfrm>
              <a:off x="3406" y="1202"/>
              <a:ext cx="1068" cy="529"/>
            </a:xfrm>
            <a:custGeom>
              <a:avLst/>
              <a:gdLst/>
              <a:ahLst/>
              <a:cxnLst>
                <a:cxn ang="0">
                  <a:pos x="50" y="827"/>
                </a:cxn>
                <a:cxn ang="0">
                  <a:pos x="353" y="1146"/>
                </a:cxn>
                <a:cxn ang="0">
                  <a:pos x="1688" y="1817"/>
                </a:cxn>
                <a:cxn ang="0">
                  <a:pos x="3028" y="2117"/>
                </a:cxn>
                <a:cxn ang="0">
                  <a:pos x="3670" y="2023"/>
                </a:cxn>
                <a:cxn ang="0">
                  <a:pos x="3998" y="1678"/>
                </a:cxn>
                <a:cxn ang="0">
                  <a:pos x="4249" y="921"/>
                </a:cxn>
                <a:cxn ang="0">
                  <a:pos x="4274" y="0"/>
                </a:cxn>
                <a:cxn ang="0">
                  <a:pos x="3557" y="1535"/>
                </a:cxn>
                <a:cxn ang="0">
                  <a:pos x="2933" y="1653"/>
                </a:cxn>
                <a:cxn ang="0">
                  <a:pos x="1644" y="1491"/>
                </a:cxn>
                <a:cxn ang="0">
                  <a:pos x="0" y="483"/>
                </a:cxn>
                <a:cxn ang="0">
                  <a:pos x="50" y="827"/>
                </a:cxn>
              </a:cxnLst>
              <a:rect l="0" t="0" r="r" b="b"/>
              <a:pathLst>
                <a:path w="4274" h="2117">
                  <a:moveTo>
                    <a:pt x="50" y="827"/>
                  </a:moveTo>
                  <a:lnTo>
                    <a:pt x="353" y="1146"/>
                  </a:lnTo>
                  <a:lnTo>
                    <a:pt x="1688" y="1817"/>
                  </a:lnTo>
                  <a:lnTo>
                    <a:pt x="3028" y="2117"/>
                  </a:lnTo>
                  <a:lnTo>
                    <a:pt x="3670" y="2023"/>
                  </a:lnTo>
                  <a:lnTo>
                    <a:pt x="3998" y="1678"/>
                  </a:lnTo>
                  <a:lnTo>
                    <a:pt x="4249" y="921"/>
                  </a:lnTo>
                  <a:lnTo>
                    <a:pt x="4274" y="0"/>
                  </a:lnTo>
                  <a:lnTo>
                    <a:pt x="3557" y="1535"/>
                  </a:lnTo>
                  <a:lnTo>
                    <a:pt x="2933" y="1653"/>
                  </a:lnTo>
                  <a:lnTo>
                    <a:pt x="1644" y="1491"/>
                  </a:lnTo>
                  <a:lnTo>
                    <a:pt x="0" y="483"/>
                  </a:lnTo>
                  <a:lnTo>
                    <a:pt x="50" y="827"/>
                  </a:lnTo>
                  <a:close/>
                </a:path>
              </a:pathLst>
            </a:custGeom>
            <a:solidFill>
              <a:srgbClr val="B2E3F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37" name="Freeform 13"/>
            <p:cNvSpPr>
              <a:spLocks/>
            </p:cNvSpPr>
            <p:nvPr/>
          </p:nvSpPr>
          <p:spPr bwMode="auto">
            <a:xfrm>
              <a:off x="3020" y="2915"/>
              <a:ext cx="189" cy="564"/>
            </a:xfrm>
            <a:custGeom>
              <a:avLst/>
              <a:gdLst/>
              <a:ahLst/>
              <a:cxnLst>
                <a:cxn ang="0">
                  <a:pos x="88" y="0"/>
                </a:cxn>
                <a:cxn ang="0">
                  <a:pos x="755" y="871"/>
                </a:cxn>
                <a:cxn ang="0">
                  <a:pos x="737" y="1515"/>
                </a:cxn>
                <a:cxn ang="0">
                  <a:pos x="19" y="2255"/>
                </a:cxn>
                <a:cxn ang="0">
                  <a:pos x="0" y="1221"/>
                </a:cxn>
                <a:cxn ang="0">
                  <a:pos x="271" y="438"/>
                </a:cxn>
                <a:cxn ang="0">
                  <a:pos x="88" y="0"/>
                </a:cxn>
              </a:cxnLst>
              <a:rect l="0" t="0" r="r" b="b"/>
              <a:pathLst>
                <a:path w="755" h="2255">
                  <a:moveTo>
                    <a:pt x="88" y="0"/>
                  </a:moveTo>
                  <a:lnTo>
                    <a:pt x="755" y="871"/>
                  </a:lnTo>
                  <a:lnTo>
                    <a:pt x="737" y="1515"/>
                  </a:lnTo>
                  <a:lnTo>
                    <a:pt x="19" y="2255"/>
                  </a:lnTo>
                  <a:lnTo>
                    <a:pt x="0" y="1221"/>
                  </a:lnTo>
                  <a:lnTo>
                    <a:pt x="271" y="438"/>
                  </a:lnTo>
                  <a:lnTo>
                    <a:pt x="88" y="0"/>
                  </a:lnTo>
                  <a:close/>
                </a:path>
              </a:pathLst>
            </a:custGeom>
            <a:solidFill>
              <a:srgbClr val="E4E4EF"/>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38" name="Freeform 14"/>
            <p:cNvSpPr>
              <a:spLocks/>
            </p:cNvSpPr>
            <p:nvPr/>
          </p:nvSpPr>
          <p:spPr bwMode="auto">
            <a:xfrm>
              <a:off x="4480" y="3358"/>
              <a:ext cx="278" cy="390"/>
            </a:xfrm>
            <a:custGeom>
              <a:avLst/>
              <a:gdLst/>
              <a:ahLst/>
              <a:cxnLst>
                <a:cxn ang="0">
                  <a:pos x="341" y="0"/>
                </a:cxn>
                <a:cxn ang="0">
                  <a:pos x="0" y="690"/>
                </a:cxn>
                <a:cxn ang="0">
                  <a:pos x="271" y="1378"/>
                </a:cxn>
                <a:cxn ang="0">
                  <a:pos x="1013" y="1560"/>
                </a:cxn>
                <a:cxn ang="0">
                  <a:pos x="1109" y="940"/>
                </a:cxn>
                <a:cxn ang="0">
                  <a:pos x="573" y="802"/>
                </a:cxn>
                <a:cxn ang="0">
                  <a:pos x="321" y="507"/>
                </a:cxn>
                <a:cxn ang="0">
                  <a:pos x="341" y="0"/>
                </a:cxn>
              </a:cxnLst>
              <a:rect l="0" t="0" r="r" b="b"/>
              <a:pathLst>
                <a:path w="1109" h="1560">
                  <a:moveTo>
                    <a:pt x="341" y="0"/>
                  </a:moveTo>
                  <a:lnTo>
                    <a:pt x="0" y="690"/>
                  </a:lnTo>
                  <a:lnTo>
                    <a:pt x="271" y="1378"/>
                  </a:lnTo>
                  <a:lnTo>
                    <a:pt x="1013" y="1560"/>
                  </a:lnTo>
                  <a:lnTo>
                    <a:pt x="1109" y="940"/>
                  </a:lnTo>
                  <a:lnTo>
                    <a:pt x="573" y="802"/>
                  </a:lnTo>
                  <a:lnTo>
                    <a:pt x="321" y="507"/>
                  </a:lnTo>
                  <a:lnTo>
                    <a:pt x="341" y="0"/>
                  </a:lnTo>
                  <a:close/>
                </a:path>
              </a:pathLst>
            </a:custGeom>
            <a:solidFill>
              <a:srgbClr val="E4E4EF"/>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39" name="Freeform 15"/>
            <p:cNvSpPr>
              <a:spLocks/>
            </p:cNvSpPr>
            <p:nvPr/>
          </p:nvSpPr>
          <p:spPr bwMode="auto">
            <a:xfrm>
              <a:off x="934" y="2638"/>
              <a:ext cx="537" cy="921"/>
            </a:xfrm>
            <a:custGeom>
              <a:avLst/>
              <a:gdLst/>
              <a:ahLst/>
              <a:cxnLst>
                <a:cxn ang="0">
                  <a:pos x="1567" y="1064"/>
                </a:cxn>
                <a:cxn ang="0">
                  <a:pos x="1240" y="2016"/>
                </a:cxn>
                <a:cxn ang="0">
                  <a:pos x="1240" y="2530"/>
                </a:cxn>
                <a:cxn ang="0">
                  <a:pos x="1341" y="2880"/>
                </a:cxn>
                <a:cxn ang="0">
                  <a:pos x="970" y="3000"/>
                </a:cxn>
                <a:cxn ang="0">
                  <a:pos x="435" y="2072"/>
                </a:cxn>
                <a:cxn ang="0">
                  <a:pos x="473" y="839"/>
                </a:cxn>
                <a:cxn ang="0">
                  <a:pos x="1014" y="0"/>
                </a:cxn>
                <a:cxn ang="0">
                  <a:pos x="680" y="0"/>
                </a:cxn>
                <a:cxn ang="0">
                  <a:pos x="165" y="488"/>
                </a:cxn>
                <a:cxn ang="0">
                  <a:pos x="58" y="926"/>
                </a:cxn>
                <a:cxn ang="0">
                  <a:pos x="0" y="1992"/>
                </a:cxn>
                <a:cxn ang="0">
                  <a:pos x="58" y="2836"/>
                </a:cxn>
                <a:cxn ang="0">
                  <a:pos x="183" y="3351"/>
                </a:cxn>
                <a:cxn ang="0">
                  <a:pos x="636" y="3601"/>
                </a:cxn>
                <a:cxn ang="0">
                  <a:pos x="1404" y="3682"/>
                </a:cxn>
                <a:cxn ang="0">
                  <a:pos x="1839" y="3162"/>
                </a:cxn>
                <a:cxn ang="0">
                  <a:pos x="2147" y="2567"/>
                </a:cxn>
                <a:cxn ang="0">
                  <a:pos x="1732" y="1891"/>
                </a:cxn>
                <a:cxn ang="0">
                  <a:pos x="1567" y="1064"/>
                </a:cxn>
              </a:cxnLst>
              <a:rect l="0" t="0" r="r" b="b"/>
              <a:pathLst>
                <a:path w="2147" h="3682">
                  <a:moveTo>
                    <a:pt x="1567" y="1064"/>
                  </a:moveTo>
                  <a:lnTo>
                    <a:pt x="1240" y="2016"/>
                  </a:lnTo>
                  <a:lnTo>
                    <a:pt x="1240" y="2530"/>
                  </a:lnTo>
                  <a:lnTo>
                    <a:pt x="1341" y="2880"/>
                  </a:lnTo>
                  <a:lnTo>
                    <a:pt x="970" y="3000"/>
                  </a:lnTo>
                  <a:lnTo>
                    <a:pt x="435" y="2072"/>
                  </a:lnTo>
                  <a:lnTo>
                    <a:pt x="473" y="839"/>
                  </a:lnTo>
                  <a:lnTo>
                    <a:pt x="1014" y="0"/>
                  </a:lnTo>
                  <a:lnTo>
                    <a:pt x="680" y="0"/>
                  </a:lnTo>
                  <a:lnTo>
                    <a:pt x="165" y="488"/>
                  </a:lnTo>
                  <a:lnTo>
                    <a:pt x="58" y="926"/>
                  </a:lnTo>
                  <a:lnTo>
                    <a:pt x="0" y="1992"/>
                  </a:lnTo>
                  <a:lnTo>
                    <a:pt x="58" y="2836"/>
                  </a:lnTo>
                  <a:lnTo>
                    <a:pt x="183" y="3351"/>
                  </a:lnTo>
                  <a:lnTo>
                    <a:pt x="636" y="3601"/>
                  </a:lnTo>
                  <a:lnTo>
                    <a:pt x="1404" y="3682"/>
                  </a:lnTo>
                  <a:lnTo>
                    <a:pt x="1839" y="3162"/>
                  </a:lnTo>
                  <a:lnTo>
                    <a:pt x="2147" y="2567"/>
                  </a:lnTo>
                  <a:lnTo>
                    <a:pt x="1732" y="1891"/>
                  </a:lnTo>
                  <a:lnTo>
                    <a:pt x="1567" y="1064"/>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40" name="Freeform 16"/>
            <p:cNvSpPr>
              <a:spLocks/>
            </p:cNvSpPr>
            <p:nvPr/>
          </p:nvSpPr>
          <p:spPr bwMode="auto">
            <a:xfrm>
              <a:off x="1816" y="3320"/>
              <a:ext cx="517" cy="398"/>
            </a:xfrm>
            <a:custGeom>
              <a:avLst/>
              <a:gdLst/>
              <a:ahLst/>
              <a:cxnLst>
                <a:cxn ang="0">
                  <a:pos x="498" y="394"/>
                </a:cxn>
                <a:cxn ang="0">
                  <a:pos x="932" y="952"/>
                </a:cxn>
                <a:cxn ang="0">
                  <a:pos x="1260" y="726"/>
                </a:cxn>
                <a:cxn ang="0">
                  <a:pos x="988" y="351"/>
                </a:cxn>
                <a:cxn ang="0">
                  <a:pos x="1032" y="0"/>
                </a:cxn>
                <a:cxn ang="0">
                  <a:pos x="2065" y="413"/>
                </a:cxn>
                <a:cxn ang="0">
                  <a:pos x="1341" y="1278"/>
                </a:cxn>
                <a:cxn ang="0">
                  <a:pos x="1076" y="1359"/>
                </a:cxn>
                <a:cxn ang="0">
                  <a:pos x="850" y="1591"/>
                </a:cxn>
                <a:cxn ang="0">
                  <a:pos x="473" y="1566"/>
                </a:cxn>
                <a:cxn ang="0">
                  <a:pos x="208" y="1278"/>
                </a:cxn>
                <a:cxn ang="0">
                  <a:pos x="63" y="1008"/>
                </a:cxn>
                <a:cxn ang="0">
                  <a:pos x="0" y="413"/>
                </a:cxn>
                <a:cxn ang="0">
                  <a:pos x="498" y="394"/>
                </a:cxn>
              </a:cxnLst>
              <a:rect l="0" t="0" r="r" b="b"/>
              <a:pathLst>
                <a:path w="2065" h="1591">
                  <a:moveTo>
                    <a:pt x="498" y="394"/>
                  </a:moveTo>
                  <a:lnTo>
                    <a:pt x="932" y="952"/>
                  </a:lnTo>
                  <a:lnTo>
                    <a:pt x="1260" y="726"/>
                  </a:lnTo>
                  <a:lnTo>
                    <a:pt x="988" y="351"/>
                  </a:lnTo>
                  <a:lnTo>
                    <a:pt x="1032" y="0"/>
                  </a:lnTo>
                  <a:lnTo>
                    <a:pt x="2065" y="413"/>
                  </a:lnTo>
                  <a:lnTo>
                    <a:pt x="1341" y="1278"/>
                  </a:lnTo>
                  <a:lnTo>
                    <a:pt x="1076" y="1359"/>
                  </a:lnTo>
                  <a:lnTo>
                    <a:pt x="850" y="1591"/>
                  </a:lnTo>
                  <a:lnTo>
                    <a:pt x="473" y="1566"/>
                  </a:lnTo>
                  <a:lnTo>
                    <a:pt x="208" y="1278"/>
                  </a:lnTo>
                  <a:lnTo>
                    <a:pt x="63" y="1008"/>
                  </a:lnTo>
                  <a:lnTo>
                    <a:pt x="0" y="413"/>
                  </a:lnTo>
                  <a:lnTo>
                    <a:pt x="498" y="394"/>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41" name="Freeform 17"/>
            <p:cNvSpPr>
              <a:spLocks/>
            </p:cNvSpPr>
            <p:nvPr/>
          </p:nvSpPr>
          <p:spPr bwMode="auto">
            <a:xfrm>
              <a:off x="1518" y="3023"/>
              <a:ext cx="557" cy="417"/>
            </a:xfrm>
            <a:custGeom>
              <a:avLst/>
              <a:gdLst/>
              <a:ahLst/>
              <a:cxnLst>
                <a:cxn ang="0">
                  <a:pos x="1008" y="19"/>
                </a:cxn>
                <a:cxn ang="0">
                  <a:pos x="1360" y="658"/>
                </a:cxn>
                <a:cxn ang="0">
                  <a:pos x="1839" y="1027"/>
                </a:cxn>
                <a:cxn ang="0">
                  <a:pos x="2209" y="658"/>
                </a:cxn>
                <a:cxn ang="0">
                  <a:pos x="2228" y="1134"/>
                </a:cxn>
                <a:cxn ang="0">
                  <a:pos x="1820" y="1441"/>
                </a:cxn>
                <a:cxn ang="0">
                  <a:pos x="1171" y="1666"/>
                </a:cxn>
                <a:cxn ang="0">
                  <a:pos x="617" y="1622"/>
                </a:cxn>
                <a:cxn ang="0">
                  <a:pos x="246" y="1340"/>
                </a:cxn>
                <a:cxn ang="0">
                  <a:pos x="0" y="639"/>
                </a:cxn>
                <a:cxn ang="0">
                  <a:pos x="165" y="0"/>
                </a:cxn>
                <a:cxn ang="0">
                  <a:pos x="372" y="740"/>
                </a:cxn>
                <a:cxn ang="0">
                  <a:pos x="579" y="433"/>
                </a:cxn>
                <a:cxn ang="0">
                  <a:pos x="1033" y="783"/>
                </a:cxn>
                <a:cxn ang="0">
                  <a:pos x="1008" y="19"/>
                </a:cxn>
              </a:cxnLst>
              <a:rect l="0" t="0" r="r" b="b"/>
              <a:pathLst>
                <a:path w="2228" h="1666">
                  <a:moveTo>
                    <a:pt x="1008" y="19"/>
                  </a:moveTo>
                  <a:lnTo>
                    <a:pt x="1360" y="658"/>
                  </a:lnTo>
                  <a:lnTo>
                    <a:pt x="1839" y="1027"/>
                  </a:lnTo>
                  <a:lnTo>
                    <a:pt x="2209" y="658"/>
                  </a:lnTo>
                  <a:lnTo>
                    <a:pt x="2228" y="1134"/>
                  </a:lnTo>
                  <a:lnTo>
                    <a:pt x="1820" y="1441"/>
                  </a:lnTo>
                  <a:lnTo>
                    <a:pt x="1171" y="1666"/>
                  </a:lnTo>
                  <a:lnTo>
                    <a:pt x="617" y="1622"/>
                  </a:lnTo>
                  <a:lnTo>
                    <a:pt x="246" y="1340"/>
                  </a:lnTo>
                  <a:lnTo>
                    <a:pt x="0" y="639"/>
                  </a:lnTo>
                  <a:lnTo>
                    <a:pt x="165" y="0"/>
                  </a:lnTo>
                  <a:lnTo>
                    <a:pt x="372" y="740"/>
                  </a:lnTo>
                  <a:lnTo>
                    <a:pt x="579" y="433"/>
                  </a:lnTo>
                  <a:lnTo>
                    <a:pt x="1033" y="783"/>
                  </a:lnTo>
                  <a:lnTo>
                    <a:pt x="1008" y="19"/>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42" name="Freeform 18"/>
            <p:cNvSpPr>
              <a:spLocks/>
            </p:cNvSpPr>
            <p:nvPr/>
          </p:nvSpPr>
          <p:spPr bwMode="auto">
            <a:xfrm>
              <a:off x="2224" y="3126"/>
              <a:ext cx="548" cy="401"/>
            </a:xfrm>
            <a:custGeom>
              <a:avLst/>
              <a:gdLst/>
              <a:ahLst/>
              <a:cxnLst>
                <a:cxn ang="0">
                  <a:pos x="26" y="0"/>
                </a:cxn>
                <a:cxn ang="0">
                  <a:pos x="353" y="638"/>
                </a:cxn>
                <a:cxn ang="0">
                  <a:pos x="561" y="225"/>
                </a:cxn>
                <a:cxn ang="0">
                  <a:pos x="913" y="863"/>
                </a:cxn>
                <a:cxn ang="0">
                  <a:pos x="913" y="263"/>
                </a:cxn>
                <a:cxn ang="0">
                  <a:pos x="1593" y="695"/>
                </a:cxn>
                <a:cxn ang="0">
                  <a:pos x="1656" y="388"/>
                </a:cxn>
                <a:cxn ang="0">
                  <a:pos x="2191" y="1008"/>
                </a:cxn>
                <a:cxn ang="0">
                  <a:pos x="1946" y="1422"/>
                </a:cxn>
                <a:cxn ang="0">
                  <a:pos x="1285" y="1603"/>
                </a:cxn>
                <a:cxn ang="0">
                  <a:pos x="335" y="1422"/>
                </a:cxn>
                <a:cxn ang="0">
                  <a:pos x="0" y="288"/>
                </a:cxn>
                <a:cxn ang="0">
                  <a:pos x="26" y="0"/>
                </a:cxn>
              </a:cxnLst>
              <a:rect l="0" t="0" r="r" b="b"/>
              <a:pathLst>
                <a:path w="2191" h="1603">
                  <a:moveTo>
                    <a:pt x="26" y="0"/>
                  </a:moveTo>
                  <a:lnTo>
                    <a:pt x="353" y="638"/>
                  </a:lnTo>
                  <a:lnTo>
                    <a:pt x="561" y="225"/>
                  </a:lnTo>
                  <a:lnTo>
                    <a:pt x="913" y="863"/>
                  </a:lnTo>
                  <a:lnTo>
                    <a:pt x="913" y="263"/>
                  </a:lnTo>
                  <a:lnTo>
                    <a:pt x="1593" y="695"/>
                  </a:lnTo>
                  <a:lnTo>
                    <a:pt x="1656" y="388"/>
                  </a:lnTo>
                  <a:lnTo>
                    <a:pt x="2191" y="1008"/>
                  </a:lnTo>
                  <a:lnTo>
                    <a:pt x="1946" y="1422"/>
                  </a:lnTo>
                  <a:lnTo>
                    <a:pt x="1285" y="1603"/>
                  </a:lnTo>
                  <a:lnTo>
                    <a:pt x="335" y="1422"/>
                  </a:lnTo>
                  <a:lnTo>
                    <a:pt x="0" y="288"/>
                  </a:lnTo>
                  <a:lnTo>
                    <a:pt x="26" y="0"/>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43" name="Freeform 19"/>
            <p:cNvSpPr>
              <a:spLocks/>
            </p:cNvSpPr>
            <p:nvPr/>
          </p:nvSpPr>
          <p:spPr bwMode="auto">
            <a:xfrm>
              <a:off x="2989" y="862"/>
              <a:ext cx="1421" cy="1709"/>
            </a:xfrm>
            <a:custGeom>
              <a:avLst/>
              <a:gdLst/>
              <a:ahLst/>
              <a:cxnLst>
                <a:cxn ang="0">
                  <a:pos x="82" y="677"/>
                </a:cxn>
                <a:cxn ang="0">
                  <a:pos x="309" y="802"/>
                </a:cxn>
                <a:cxn ang="0">
                  <a:pos x="416" y="1153"/>
                </a:cxn>
                <a:cxn ang="0">
                  <a:pos x="435" y="1422"/>
                </a:cxn>
                <a:cxn ang="0">
                  <a:pos x="806" y="1459"/>
                </a:cxn>
                <a:cxn ang="0">
                  <a:pos x="806" y="1009"/>
                </a:cxn>
                <a:cxn ang="0">
                  <a:pos x="806" y="721"/>
                </a:cxn>
                <a:cxn ang="0">
                  <a:pos x="1839" y="0"/>
                </a:cxn>
                <a:cxn ang="0">
                  <a:pos x="1549" y="902"/>
                </a:cxn>
                <a:cxn ang="0">
                  <a:pos x="1348" y="2017"/>
                </a:cxn>
                <a:cxn ang="0">
                  <a:pos x="1549" y="2530"/>
                </a:cxn>
                <a:cxn ang="0">
                  <a:pos x="1864" y="2982"/>
                </a:cxn>
                <a:cxn ang="0">
                  <a:pos x="2707" y="3395"/>
                </a:cxn>
                <a:cxn ang="0">
                  <a:pos x="3676" y="3746"/>
                </a:cxn>
                <a:cxn ang="0">
                  <a:pos x="5413" y="3783"/>
                </a:cxn>
                <a:cxn ang="0">
                  <a:pos x="5684" y="3645"/>
                </a:cxn>
                <a:cxn ang="0">
                  <a:pos x="5622" y="3845"/>
                </a:cxn>
                <a:cxn ang="0">
                  <a:pos x="4318" y="4009"/>
                </a:cxn>
                <a:cxn ang="0">
                  <a:pos x="4009" y="4303"/>
                </a:cxn>
                <a:cxn ang="0">
                  <a:pos x="3450" y="4303"/>
                </a:cxn>
                <a:cxn ang="0">
                  <a:pos x="2915" y="4610"/>
                </a:cxn>
                <a:cxn ang="0">
                  <a:pos x="2109" y="4566"/>
                </a:cxn>
                <a:cxn ang="0">
                  <a:pos x="1839" y="4547"/>
                </a:cxn>
                <a:cxn ang="0">
                  <a:pos x="2235" y="5204"/>
                </a:cxn>
                <a:cxn ang="0">
                  <a:pos x="2065" y="5700"/>
                </a:cxn>
                <a:cxn ang="0">
                  <a:pos x="1756" y="6238"/>
                </a:cxn>
                <a:cxn ang="0">
                  <a:pos x="624" y="6834"/>
                </a:cxn>
                <a:cxn ang="0">
                  <a:pos x="209" y="6771"/>
                </a:cxn>
                <a:cxn ang="0">
                  <a:pos x="768" y="6050"/>
                </a:cxn>
                <a:cxn ang="0">
                  <a:pos x="1052" y="5248"/>
                </a:cxn>
                <a:cxn ang="0">
                  <a:pos x="969" y="4403"/>
                </a:cxn>
                <a:cxn ang="0">
                  <a:pos x="643" y="3927"/>
                </a:cxn>
                <a:cxn ang="0">
                  <a:pos x="624" y="3376"/>
                </a:cxn>
                <a:cxn ang="0">
                  <a:pos x="498" y="2467"/>
                </a:cxn>
                <a:cxn ang="0">
                  <a:pos x="126" y="1872"/>
                </a:cxn>
                <a:cxn ang="0">
                  <a:pos x="44" y="1584"/>
                </a:cxn>
                <a:cxn ang="0">
                  <a:pos x="0" y="927"/>
                </a:cxn>
                <a:cxn ang="0">
                  <a:pos x="82" y="677"/>
                </a:cxn>
              </a:cxnLst>
              <a:rect l="0" t="0" r="r" b="b"/>
              <a:pathLst>
                <a:path w="5684" h="6834">
                  <a:moveTo>
                    <a:pt x="82" y="677"/>
                  </a:moveTo>
                  <a:lnTo>
                    <a:pt x="309" y="802"/>
                  </a:lnTo>
                  <a:lnTo>
                    <a:pt x="416" y="1153"/>
                  </a:lnTo>
                  <a:lnTo>
                    <a:pt x="435" y="1422"/>
                  </a:lnTo>
                  <a:lnTo>
                    <a:pt x="806" y="1459"/>
                  </a:lnTo>
                  <a:lnTo>
                    <a:pt x="806" y="1009"/>
                  </a:lnTo>
                  <a:lnTo>
                    <a:pt x="806" y="721"/>
                  </a:lnTo>
                  <a:lnTo>
                    <a:pt x="1839" y="0"/>
                  </a:lnTo>
                  <a:lnTo>
                    <a:pt x="1549" y="902"/>
                  </a:lnTo>
                  <a:lnTo>
                    <a:pt x="1348" y="2017"/>
                  </a:lnTo>
                  <a:lnTo>
                    <a:pt x="1549" y="2530"/>
                  </a:lnTo>
                  <a:lnTo>
                    <a:pt x="1864" y="2982"/>
                  </a:lnTo>
                  <a:lnTo>
                    <a:pt x="2707" y="3395"/>
                  </a:lnTo>
                  <a:lnTo>
                    <a:pt x="3676" y="3746"/>
                  </a:lnTo>
                  <a:lnTo>
                    <a:pt x="5413" y="3783"/>
                  </a:lnTo>
                  <a:lnTo>
                    <a:pt x="5684" y="3645"/>
                  </a:lnTo>
                  <a:lnTo>
                    <a:pt x="5622" y="3845"/>
                  </a:lnTo>
                  <a:lnTo>
                    <a:pt x="4318" y="4009"/>
                  </a:lnTo>
                  <a:lnTo>
                    <a:pt x="4009" y="4303"/>
                  </a:lnTo>
                  <a:lnTo>
                    <a:pt x="3450" y="4303"/>
                  </a:lnTo>
                  <a:lnTo>
                    <a:pt x="2915" y="4610"/>
                  </a:lnTo>
                  <a:lnTo>
                    <a:pt x="2109" y="4566"/>
                  </a:lnTo>
                  <a:lnTo>
                    <a:pt x="1839" y="4547"/>
                  </a:lnTo>
                  <a:lnTo>
                    <a:pt x="2235" y="5204"/>
                  </a:lnTo>
                  <a:lnTo>
                    <a:pt x="2065" y="5700"/>
                  </a:lnTo>
                  <a:lnTo>
                    <a:pt x="1756" y="6238"/>
                  </a:lnTo>
                  <a:lnTo>
                    <a:pt x="624" y="6834"/>
                  </a:lnTo>
                  <a:lnTo>
                    <a:pt x="209" y="6771"/>
                  </a:lnTo>
                  <a:lnTo>
                    <a:pt x="768" y="6050"/>
                  </a:lnTo>
                  <a:lnTo>
                    <a:pt x="1052" y="5248"/>
                  </a:lnTo>
                  <a:lnTo>
                    <a:pt x="969" y="4403"/>
                  </a:lnTo>
                  <a:lnTo>
                    <a:pt x="643" y="3927"/>
                  </a:lnTo>
                  <a:lnTo>
                    <a:pt x="624" y="3376"/>
                  </a:lnTo>
                  <a:lnTo>
                    <a:pt x="498" y="2467"/>
                  </a:lnTo>
                  <a:lnTo>
                    <a:pt x="126" y="1872"/>
                  </a:lnTo>
                  <a:lnTo>
                    <a:pt x="44" y="1584"/>
                  </a:lnTo>
                  <a:lnTo>
                    <a:pt x="0" y="927"/>
                  </a:lnTo>
                  <a:lnTo>
                    <a:pt x="82" y="677"/>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44" name="Freeform 20"/>
            <p:cNvSpPr>
              <a:spLocks/>
            </p:cNvSpPr>
            <p:nvPr/>
          </p:nvSpPr>
          <p:spPr bwMode="auto">
            <a:xfrm>
              <a:off x="3376" y="1900"/>
              <a:ext cx="1405" cy="772"/>
            </a:xfrm>
            <a:custGeom>
              <a:avLst/>
              <a:gdLst/>
              <a:ahLst/>
              <a:cxnLst>
                <a:cxn ang="0">
                  <a:pos x="3349" y="846"/>
                </a:cxn>
                <a:cxn ang="0">
                  <a:pos x="3965" y="1403"/>
                </a:cxn>
                <a:cxn ang="0">
                  <a:pos x="4979" y="1817"/>
                </a:cxn>
                <a:cxn ang="0">
                  <a:pos x="5538" y="2024"/>
                </a:cxn>
                <a:cxn ang="0">
                  <a:pos x="5621" y="2393"/>
                </a:cxn>
                <a:cxn ang="0">
                  <a:pos x="4960" y="2656"/>
                </a:cxn>
                <a:cxn ang="0">
                  <a:pos x="4443" y="2105"/>
                </a:cxn>
                <a:cxn ang="0">
                  <a:pos x="3286" y="1792"/>
                </a:cxn>
                <a:cxn ang="0">
                  <a:pos x="2851" y="1861"/>
                </a:cxn>
                <a:cxn ang="0">
                  <a:pos x="2523" y="2349"/>
                </a:cxn>
                <a:cxn ang="0">
                  <a:pos x="1139" y="3069"/>
                </a:cxn>
                <a:cxn ang="0">
                  <a:pos x="0" y="3088"/>
                </a:cxn>
                <a:cxn ang="0">
                  <a:pos x="1265" y="2287"/>
                </a:cxn>
                <a:cxn ang="0">
                  <a:pos x="1611" y="1510"/>
                </a:cxn>
                <a:cxn ang="0">
                  <a:pos x="2460" y="1422"/>
                </a:cxn>
                <a:cxn ang="0">
                  <a:pos x="2769" y="1134"/>
                </a:cxn>
                <a:cxn ang="0">
                  <a:pos x="2996" y="414"/>
                </a:cxn>
                <a:cxn ang="0">
                  <a:pos x="3103" y="0"/>
                </a:cxn>
                <a:cxn ang="0">
                  <a:pos x="3393" y="514"/>
                </a:cxn>
                <a:cxn ang="0">
                  <a:pos x="3349" y="846"/>
                </a:cxn>
              </a:cxnLst>
              <a:rect l="0" t="0" r="r" b="b"/>
              <a:pathLst>
                <a:path w="5621" h="3088">
                  <a:moveTo>
                    <a:pt x="3349" y="846"/>
                  </a:moveTo>
                  <a:lnTo>
                    <a:pt x="3965" y="1403"/>
                  </a:lnTo>
                  <a:lnTo>
                    <a:pt x="4979" y="1817"/>
                  </a:lnTo>
                  <a:lnTo>
                    <a:pt x="5538" y="2024"/>
                  </a:lnTo>
                  <a:lnTo>
                    <a:pt x="5621" y="2393"/>
                  </a:lnTo>
                  <a:lnTo>
                    <a:pt x="4960" y="2656"/>
                  </a:lnTo>
                  <a:lnTo>
                    <a:pt x="4443" y="2105"/>
                  </a:lnTo>
                  <a:lnTo>
                    <a:pt x="3286" y="1792"/>
                  </a:lnTo>
                  <a:lnTo>
                    <a:pt x="2851" y="1861"/>
                  </a:lnTo>
                  <a:lnTo>
                    <a:pt x="2523" y="2349"/>
                  </a:lnTo>
                  <a:lnTo>
                    <a:pt x="1139" y="3069"/>
                  </a:lnTo>
                  <a:lnTo>
                    <a:pt x="0" y="3088"/>
                  </a:lnTo>
                  <a:lnTo>
                    <a:pt x="1265" y="2287"/>
                  </a:lnTo>
                  <a:lnTo>
                    <a:pt x="1611" y="1510"/>
                  </a:lnTo>
                  <a:lnTo>
                    <a:pt x="2460" y="1422"/>
                  </a:lnTo>
                  <a:lnTo>
                    <a:pt x="2769" y="1134"/>
                  </a:lnTo>
                  <a:lnTo>
                    <a:pt x="2996" y="414"/>
                  </a:lnTo>
                  <a:lnTo>
                    <a:pt x="3103" y="0"/>
                  </a:lnTo>
                  <a:lnTo>
                    <a:pt x="3393" y="514"/>
                  </a:lnTo>
                  <a:lnTo>
                    <a:pt x="3349" y="846"/>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45" name="Freeform 21"/>
            <p:cNvSpPr>
              <a:spLocks/>
            </p:cNvSpPr>
            <p:nvPr/>
          </p:nvSpPr>
          <p:spPr bwMode="auto">
            <a:xfrm>
              <a:off x="2292" y="1819"/>
              <a:ext cx="434" cy="381"/>
            </a:xfrm>
            <a:custGeom>
              <a:avLst/>
              <a:gdLst/>
              <a:ahLst/>
              <a:cxnLst>
                <a:cxn ang="0">
                  <a:pos x="352" y="0"/>
                </a:cxn>
                <a:cxn ang="0">
                  <a:pos x="433" y="621"/>
                </a:cxn>
                <a:cxn ang="0">
                  <a:pos x="1094" y="658"/>
                </a:cxn>
                <a:cxn ang="0">
                  <a:pos x="1737" y="965"/>
                </a:cxn>
                <a:cxn ang="0">
                  <a:pos x="226" y="1523"/>
                </a:cxn>
                <a:cxn ang="0">
                  <a:pos x="0" y="784"/>
                </a:cxn>
                <a:cxn ang="0">
                  <a:pos x="125" y="307"/>
                </a:cxn>
                <a:cxn ang="0">
                  <a:pos x="352" y="0"/>
                </a:cxn>
              </a:cxnLst>
              <a:rect l="0" t="0" r="r" b="b"/>
              <a:pathLst>
                <a:path w="1737" h="1523">
                  <a:moveTo>
                    <a:pt x="352" y="0"/>
                  </a:moveTo>
                  <a:lnTo>
                    <a:pt x="433" y="621"/>
                  </a:lnTo>
                  <a:lnTo>
                    <a:pt x="1094" y="658"/>
                  </a:lnTo>
                  <a:lnTo>
                    <a:pt x="1737" y="965"/>
                  </a:lnTo>
                  <a:lnTo>
                    <a:pt x="226" y="1523"/>
                  </a:lnTo>
                  <a:lnTo>
                    <a:pt x="0" y="784"/>
                  </a:lnTo>
                  <a:lnTo>
                    <a:pt x="125" y="307"/>
                  </a:lnTo>
                  <a:lnTo>
                    <a:pt x="352" y="0"/>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46" name="Freeform 22"/>
            <p:cNvSpPr>
              <a:spLocks/>
            </p:cNvSpPr>
            <p:nvPr/>
          </p:nvSpPr>
          <p:spPr bwMode="auto">
            <a:xfrm>
              <a:off x="1909" y="1031"/>
              <a:ext cx="1111" cy="2357"/>
            </a:xfrm>
            <a:custGeom>
              <a:avLst/>
              <a:gdLst/>
              <a:ahLst/>
              <a:cxnLst>
                <a:cxn ang="0">
                  <a:pos x="0" y="8111"/>
                </a:cxn>
                <a:cxn ang="0">
                  <a:pos x="743" y="7741"/>
                </a:cxn>
                <a:cxn ang="0">
                  <a:pos x="1492" y="6708"/>
                </a:cxn>
                <a:cxn ang="0">
                  <a:pos x="1492" y="5824"/>
                </a:cxn>
                <a:cxn ang="0">
                  <a:pos x="1096" y="5042"/>
                </a:cxn>
                <a:cxn ang="0">
                  <a:pos x="680" y="4096"/>
                </a:cxn>
                <a:cxn ang="0">
                  <a:pos x="1096" y="3313"/>
                </a:cxn>
                <a:cxn ang="0">
                  <a:pos x="832" y="3006"/>
                </a:cxn>
                <a:cxn ang="0">
                  <a:pos x="1197" y="2861"/>
                </a:cxn>
                <a:cxn ang="0">
                  <a:pos x="1197" y="2041"/>
                </a:cxn>
                <a:cxn ang="0">
                  <a:pos x="3469" y="0"/>
                </a:cxn>
                <a:cxn ang="0">
                  <a:pos x="3816" y="633"/>
                </a:cxn>
                <a:cxn ang="0">
                  <a:pos x="4325" y="244"/>
                </a:cxn>
                <a:cxn ang="0">
                  <a:pos x="4444" y="926"/>
                </a:cxn>
                <a:cxn ang="0">
                  <a:pos x="4029" y="1008"/>
                </a:cxn>
                <a:cxn ang="0">
                  <a:pos x="3286" y="1296"/>
                </a:cxn>
                <a:cxn ang="0">
                  <a:pos x="1719" y="2861"/>
                </a:cxn>
                <a:cxn ang="0">
                  <a:pos x="1719" y="4691"/>
                </a:cxn>
                <a:cxn ang="0">
                  <a:pos x="1631" y="5166"/>
                </a:cxn>
                <a:cxn ang="0">
                  <a:pos x="2046" y="5042"/>
                </a:cxn>
                <a:cxn ang="0">
                  <a:pos x="2625" y="4960"/>
                </a:cxn>
                <a:cxn ang="0">
                  <a:pos x="3224" y="5105"/>
                </a:cxn>
                <a:cxn ang="0">
                  <a:pos x="2770" y="5436"/>
                </a:cxn>
                <a:cxn ang="0">
                  <a:pos x="2525" y="5993"/>
                </a:cxn>
                <a:cxn ang="0">
                  <a:pos x="2462" y="6708"/>
                </a:cxn>
                <a:cxn ang="0">
                  <a:pos x="2581" y="7553"/>
                </a:cxn>
                <a:cxn ang="0">
                  <a:pos x="3594" y="8498"/>
                </a:cxn>
                <a:cxn ang="0">
                  <a:pos x="3393" y="8975"/>
                </a:cxn>
                <a:cxn ang="0">
                  <a:pos x="2380" y="8210"/>
                </a:cxn>
                <a:cxn ang="0">
                  <a:pos x="1512" y="8029"/>
                </a:cxn>
                <a:cxn ang="0">
                  <a:pos x="1159" y="8418"/>
                </a:cxn>
                <a:cxn ang="0">
                  <a:pos x="1366" y="9426"/>
                </a:cxn>
                <a:cxn ang="0">
                  <a:pos x="889" y="9363"/>
                </a:cxn>
                <a:cxn ang="0">
                  <a:pos x="705" y="8624"/>
                </a:cxn>
                <a:cxn ang="0">
                  <a:pos x="0" y="8111"/>
                </a:cxn>
              </a:cxnLst>
              <a:rect l="0" t="0" r="r" b="b"/>
              <a:pathLst>
                <a:path w="4444" h="9426">
                  <a:moveTo>
                    <a:pt x="0" y="8111"/>
                  </a:moveTo>
                  <a:lnTo>
                    <a:pt x="743" y="7741"/>
                  </a:lnTo>
                  <a:lnTo>
                    <a:pt x="1492" y="6708"/>
                  </a:lnTo>
                  <a:lnTo>
                    <a:pt x="1492" y="5824"/>
                  </a:lnTo>
                  <a:lnTo>
                    <a:pt x="1096" y="5042"/>
                  </a:lnTo>
                  <a:lnTo>
                    <a:pt x="680" y="4096"/>
                  </a:lnTo>
                  <a:lnTo>
                    <a:pt x="1096" y="3313"/>
                  </a:lnTo>
                  <a:lnTo>
                    <a:pt x="832" y="3006"/>
                  </a:lnTo>
                  <a:lnTo>
                    <a:pt x="1197" y="2861"/>
                  </a:lnTo>
                  <a:lnTo>
                    <a:pt x="1197" y="2041"/>
                  </a:lnTo>
                  <a:lnTo>
                    <a:pt x="3469" y="0"/>
                  </a:lnTo>
                  <a:lnTo>
                    <a:pt x="3816" y="633"/>
                  </a:lnTo>
                  <a:lnTo>
                    <a:pt x="4325" y="244"/>
                  </a:lnTo>
                  <a:lnTo>
                    <a:pt x="4444" y="926"/>
                  </a:lnTo>
                  <a:lnTo>
                    <a:pt x="4029" y="1008"/>
                  </a:lnTo>
                  <a:lnTo>
                    <a:pt x="3286" y="1296"/>
                  </a:lnTo>
                  <a:lnTo>
                    <a:pt x="1719" y="2861"/>
                  </a:lnTo>
                  <a:lnTo>
                    <a:pt x="1719" y="4691"/>
                  </a:lnTo>
                  <a:lnTo>
                    <a:pt x="1631" y="5166"/>
                  </a:lnTo>
                  <a:lnTo>
                    <a:pt x="2046" y="5042"/>
                  </a:lnTo>
                  <a:lnTo>
                    <a:pt x="2625" y="4960"/>
                  </a:lnTo>
                  <a:lnTo>
                    <a:pt x="3224" y="5105"/>
                  </a:lnTo>
                  <a:lnTo>
                    <a:pt x="2770" y="5436"/>
                  </a:lnTo>
                  <a:lnTo>
                    <a:pt x="2525" y="5993"/>
                  </a:lnTo>
                  <a:lnTo>
                    <a:pt x="2462" y="6708"/>
                  </a:lnTo>
                  <a:lnTo>
                    <a:pt x="2581" y="7553"/>
                  </a:lnTo>
                  <a:lnTo>
                    <a:pt x="3594" y="8498"/>
                  </a:lnTo>
                  <a:lnTo>
                    <a:pt x="3393" y="8975"/>
                  </a:lnTo>
                  <a:lnTo>
                    <a:pt x="2380" y="8210"/>
                  </a:lnTo>
                  <a:lnTo>
                    <a:pt x="1512" y="8029"/>
                  </a:lnTo>
                  <a:lnTo>
                    <a:pt x="1159" y="8418"/>
                  </a:lnTo>
                  <a:lnTo>
                    <a:pt x="1366" y="9426"/>
                  </a:lnTo>
                  <a:lnTo>
                    <a:pt x="889" y="9363"/>
                  </a:lnTo>
                  <a:lnTo>
                    <a:pt x="705" y="8624"/>
                  </a:lnTo>
                  <a:lnTo>
                    <a:pt x="0" y="8111"/>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47" name="Freeform 23"/>
            <p:cNvSpPr>
              <a:spLocks/>
            </p:cNvSpPr>
            <p:nvPr/>
          </p:nvSpPr>
          <p:spPr bwMode="auto">
            <a:xfrm>
              <a:off x="1352" y="2910"/>
              <a:ext cx="222" cy="370"/>
            </a:xfrm>
            <a:custGeom>
              <a:avLst/>
              <a:gdLst/>
              <a:ahLst/>
              <a:cxnLst>
                <a:cxn ang="0">
                  <a:pos x="38" y="37"/>
                </a:cxn>
                <a:cxn ang="0">
                  <a:pos x="390" y="450"/>
                </a:cxn>
                <a:cxn ang="0">
                  <a:pos x="887" y="0"/>
                </a:cxn>
                <a:cxn ang="0">
                  <a:pos x="743" y="820"/>
                </a:cxn>
                <a:cxn ang="0">
                  <a:pos x="743" y="1477"/>
                </a:cxn>
                <a:cxn ang="0">
                  <a:pos x="164" y="1208"/>
                </a:cxn>
                <a:cxn ang="0">
                  <a:pos x="0" y="325"/>
                </a:cxn>
                <a:cxn ang="0">
                  <a:pos x="38" y="37"/>
                </a:cxn>
              </a:cxnLst>
              <a:rect l="0" t="0" r="r" b="b"/>
              <a:pathLst>
                <a:path w="887" h="1477">
                  <a:moveTo>
                    <a:pt x="38" y="37"/>
                  </a:moveTo>
                  <a:lnTo>
                    <a:pt x="390" y="450"/>
                  </a:lnTo>
                  <a:lnTo>
                    <a:pt x="887" y="0"/>
                  </a:lnTo>
                  <a:lnTo>
                    <a:pt x="743" y="820"/>
                  </a:lnTo>
                  <a:lnTo>
                    <a:pt x="743" y="1477"/>
                  </a:lnTo>
                  <a:lnTo>
                    <a:pt x="164" y="1208"/>
                  </a:lnTo>
                  <a:lnTo>
                    <a:pt x="0" y="325"/>
                  </a:lnTo>
                  <a:lnTo>
                    <a:pt x="38" y="37"/>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48" name="Freeform 24"/>
            <p:cNvSpPr>
              <a:spLocks/>
            </p:cNvSpPr>
            <p:nvPr/>
          </p:nvSpPr>
          <p:spPr bwMode="auto">
            <a:xfrm>
              <a:off x="4591" y="3316"/>
              <a:ext cx="505" cy="283"/>
            </a:xfrm>
            <a:custGeom>
              <a:avLst/>
              <a:gdLst/>
              <a:ahLst/>
              <a:cxnLst>
                <a:cxn ang="0">
                  <a:pos x="208" y="169"/>
                </a:cxn>
                <a:cxn ang="0">
                  <a:pos x="434" y="495"/>
                </a:cxn>
                <a:cxn ang="0">
                  <a:pos x="1051" y="577"/>
                </a:cxn>
                <a:cxn ang="0">
                  <a:pos x="1530" y="451"/>
                </a:cxn>
                <a:cxn ang="0">
                  <a:pos x="2020" y="0"/>
                </a:cxn>
                <a:cxn ang="0">
                  <a:pos x="1693" y="621"/>
                </a:cxn>
                <a:cxn ang="0">
                  <a:pos x="1359" y="1027"/>
                </a:cxn>
                <a:cxn ang="0">
                  <a:pos x="553" y="1134"/>
                </a:cxn>
                <a:cxn ang="0">
                  <a:pos x="0" y="701"/>
                </a:cxn>
                <a:cxn ang="0">
                  <a:pos x="0" y="432"/>
                </a:cxn>
                <a:cxn ang="0">
                  <a:pos x="208" y="169"/>
                </a:cxn>
              </a:cxnLst>
              <a:rect l="0" t="0" r="r" b="b"/>
              <a:pathLst>
                <a:path w="2020" h="1134">
                  <a:moveTo>
                    <a:pt x="208" y="169"/>
                  </a:moveTo>
                  <a:lnTo>
                    <a:pt x="434" y="495"/>
                  </a:lnTo>
                  <a:lnTo>
                    <a:pt x="1051" y="577"/>
                  </a:lnTo>
                  <a:lnTo>
                    <a:pt x="1530" y="451"/>
                  </a:lnTo>
                  <a:lnTo>
                    <a:pt x="2020" y="0"/>
                  </a:lnTo>
                  <a:lnTo>
                    <a:pt x="1693" y="621"/>
                  </a:lnTo>
                  <a:lnTo>
                    <a:pt x="1359" y="1027"/>
                  </a:lnTo>
                  <a:lnTo>
                    <a:pt x="553" y="1134"/>
                  </a:lnTo>
                  <a:lnTo>
                    <a:pt x="0" y="701"/>
                  </a:lnTo>
                  <a:lnTo>
                    <a:pt x="0" y="432"/>
                  </a:lnTo>
                  <a:lnTo>
                    <a:pt x="208" y="169"/>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49" name="Freeform 25"/>
            <p:cNvSpPr>
              <a:spLocks/>
            </p:cNvSpPr>
            <p:nvPr/>
          </p:nvSpPr>
          <p:spPr bwMode="auto">
            <a:xfrm>
              <a:off x="4899" y="2663"/>
              <a:ext cx="275" cy="355"/>
            </a:xfrm>
            <a:custGeom>
              <a:avLst/>
              <a:gdLst/>
              <a:ahLst/>
              <a:cxnLst>
                <a:cxn ang="0">
                  <a:pos x="126" y="1316"/>
                </a:cxn>
                <a:cxn ang="0">
                  <a:pos x="0" y="884"/>
                </a:cxn>
                <a:cxn ang="0">
                  <a:pos x="378" y="614"/>
                </a:cxn>
                <a:cxn ang="0">
                  <a:pos x="378" y="183"/>
                </a:cxn>
                <a:cxn ang="0">
                  <a:pos x="686" y="19"/>
                </a:cxn>
                <a:cxn ang="0">
                  <a:pos x="1038" y="0"/>
                </a:cxn>
                <a:cxn ang="0">
                  <a:pos x="1102" y="307"/>
                </a:cxn>
                <a:cxn ang="0">
                  <a:pos x="806" y="658"/>
                </a:cxn>
                <a:cxn ang="0">
                  <a:pos x="353" y="1422"/>
                </a:cxn>
                <a:cxn ang="0">
                  <a:pos x="126" y="1316"/>
                </a:cxn>
              </a:cxnLst>
              <a:rect l="0" t="0" r="r" b="b"/>
              <a:pathLst>
                <a:path w="1102" h="1422">
                  <a:moveTo>
                    <a:pt x="126" y="1316"/>
                  </a:moveTo>
                  <a:lnTo>
                    <a:pt x="0" y="884"/>
                  </a:lnTo>
                  <a:lnTo>
                    <a:pt x="378" y="614"/>
                  </a:lnTo>
                  <a:lnTo>
                    <a:pt x="378" y="183"/>
                  </a:lnTo>
                  <a:lnTo>
                    <a:pt x="686" y="19"/>
                  </a:lnTo>
                  <a:lnTo>
                    <a:pt x="1038" y="0"/>
                  </a:lnTo>
                  <a:lnTo>
                    <a:pt x="1102" y="307"/>
                  </a:lnTo>
                  <a:lnTo>
                    <a:pt x="806" y="658"/>
                  </a:lnTo>
                  <a:lnTo>
                    <a:pt x="353" y="1422"/>
                  </a:lnTo>
                  <a:lnTo>
                    <a:pt x="126" y="1316"/>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50" name="Freeform 26"/>
            <p:cNvSpPr>
              <a:spLocks/>
            </p:cNvSpPr>
            <p:nvPr/>
          </p:nvSpPr>
          <p:spPr bwMode="auto">
            <a:xfrm>
              <a:off x="2880" y="2643"/>
              <a:ext cx="156" cy="318"/>
            </a:xfrm>
            <a:custGeom>
              <a:avLst/>
              <a:gdLst/>
              <a:ahLst/>
              <a:cxnLst>
                <a:cxn ang="0">
                  <a:pos x="452" y="0"/>
                </a:cxn>
                <a:cxn ang="0">
                  <a:pos x="0" y="118"/>
                </a:cxn>
                <a:cxn ang="0">
                  <a:pos x="0" y="638"/>
                </a:cxn>
                <a:cxn ang="0">
                  <a:pos x="415" y="1127"/>
                </a:cxn>
                <a:cxn ang="0">
                  <a:pos x="622" y="1271"/>
                </a:cxn>
                <a:cxn ang="0">
                  <a:pos x="515" y="694"/>
                </a:cxn>
                <a:cxn ang="0">
                  <a:pos x="452" y="0"/>
                </a:cxn>
              </a:cxnLst>
              <a:rect l="0" t="0" r="r" b="b"/>
              <a:pathLst>
                <a:path w="622" h="1271">
                  <a:moveTo>
                    <a:pt x="452" y="0"/>
                  </a:moveTo>
                  <a:lnTo>
                    <a:pt x="0" y="118"/>
                  </a:lnTo>
                  <a:lnTo>
                    <a:pt x="0" y="638"/>
                  </a:lnTo>
                  <a:lnTo>
                    <a:pt x="415" y="1127"/>
                  </a:lnTo>
                  <a:lnTo>
                    <a:pt x="622" y="1271"/>
                  </a:lnTo>
                  <a:lnTo>
                    <a:pt x="515" y="694"/>
                  </a:lnTo>
                  <a:lnTo>
                    <a:pt x="452" y="0"/>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51" name="Freeform 27"/>
            <p:cNvSpPr>
              <a:spLocks/>
            </p:cNvSpPr>
            <p:nvPr/>
          </p:nvSpPr>
          <p:spPr bwMode="auto">
            <a:xfrm>
              <a:off x="3516" y="887"/>
              <a:ext cx="976" cy="788"/>
            </a:xfrm>
            <a:custGeom>
              <a:avLst/>
              <a:gdLst/>
              <a:ahLst/>
              <a:cxnLst>
                <a:cxn ang="0">
                  <a:pos x="0" y="351"/>
                </a:cxn>
                <a:cxn ang="0">
                  <a:pos x="308" y="0"/>
                </a:cxn>
                <a:cxn ang="0">
                  <a:pos x="1259" y="62"/>
                </a:cxn>
                <a:cxn ang="0">
                  <a:pos x="2392" y="368"/>
                </a:cxn>
                <a:cxn ang="0">
                  <a:pos x="3323" y="782"/>
                </a:cxn>
                <a:cxn ang="0">
                  <a:pos x="3758" y="1052"/>
                </a:cxn>
                <a:cxn ang="0">
                  <a:pos x="3902" y="1358"/>
                </a:cxn>
                <a:cxn ang="0">
                  <a:pos x="3802" y="1916"/>
                </a:cxn>
                <a:cxn ang="0">
                  <a:pos x="3450" y="2774"/>
                </a:cxn>
                <a:cxn ang="0">
                  <a:pos x="3160" y="3068"/>
                </a:cxn>
                <a:cxn ang="0">
                  <a:pos x="2745" y="3149"/>
                </a:cxn>
                <a:cxn ang="0">
                  <a:pos x="2461" y="2943"/>
                </a:cxn>
                <a:cxn ang="0">
                  <a:pos x="3059" y="2016"/>
                </a:cxn>
                <a:cxn ang="0">
                  <a:pos x="3222" y="1277"/>
                </a:cxn>
                <a:cxn ang="0">
                  <a:pos x="2580" y="801"/>
                </a:cxn>
                <a:cxn ang="0">
                  <a:pos x="1366" y="475"/>
                </a:cxn>
                <a:cxn ang="0">
                  <a:pos x="0" y="351"/>
                </a:cxn>
              </a:cxnLst>
              <a:rect l="0" t="0" r="r" b="b"/>
              <a:pathLst>
                <a:path w="3902" h="3149">
                  <a:moveTo>
                    <a:pt x="0" y="351"/>
                  </a:moveTo>
                  <a:lnTo>
                    <a:pt x="308" y="0"/>
                  </a:lnTo>
                  <a:lnTo>
                    <a:pt x="1259" y="62"/>
                  </a:lnTo>
                  <a:lnTo>
                    <a:pt x="2392" y="368"/>
                  </a:lnTo>
                  <a:lnTo>
                    <a:pt x="3323" y="782"/>
                  </a:lnTo>
                  <a:lnTo>
                    <a:pt x="3758" y="1052"/>
                  </a:lnTo>
                  <a:lnTo>
                    <a:pt x="3902" y="1358"/>
                  </a:lnTo>
                  <a:lnTo>
                    <a:pt x="3802" y="1916"/>
                  </a:lnTo>
                  <a:lnTo>
                    <a:pt x="3450" y="2774"/>
                  </a:lnTo>
                  <a:lnTo>
                    <a:pt x="3160" y="3068"/>
                  </a:lnTo>
                  <a:lnTo>
                    <a:pt x="2745" y="3149"/>
                  </a:lnTo>
                  <a:lnTo>
                    <a:pt x="2461" y="2943"/>
                  </a:lnTo>
                  <a:lnTo>
                    <a:pt x="3059" y="2016"/>
                  </a:lnTo>
                  <a:lnTo>
                    <a:pt x="3222" y="1277"/>
                  </a:lnTo>
                  <a:lnTo>
                    <a:pt x="2580" y="801"/>
                  </a:lnTo>
                  <a:lnTo>
                    <a:pt x="1366" y="475"/>
                  </a:lnTo>
                  <a:lnTo>
                    <a:pt x="0" y="351"/>
                  </a:lnTo>
                  <a:close/>
                </a:path>
              </a:pathLst>
            </a:custGeom>
            <a:solidFill>
              <a:srgbClr val="B1B1C5"/>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52" name="Freeform 28"/>
            <p:cNvSpPr>
              <a:spLocks/>
            </p:cNvSpPr>
            <p:nvPr/>
          </p:nvSpPr>
          <p:spPr bwMode="auto">
            <a:xfrm>
              <a:off x="3412" y="991"/>
              <a:ext cx="955" cy="632"/>
            </a:xfrm>
            <a:custGeom>
              <a:avLst/>
              <a:gdLst/>
              <a:ahLst/>
              <a:cxnLst>
                <a:cxn ang="0">
                  <a:pos x="642" y="38"/>
                </a:cxn>
                <a:cxn ang="0">
                  <a:pos x="0" y="1235"/>
                </a:cxn>
                <a:cxn ang="0">
                  <a:pos x="83" y="1542"/>
                </a:cxn>
                <a:cxn ang="0">
                  <a:pos x="517" y="1849"/>
                </a:cxn>
                <a:cxn ang="0">
                  <a:pos x="1366" y="2280"/>
                </a:cxn>
                <a:cxn ang="0">
                  <a:pos x="1946" y="2431"/>
                </a:cxn>
                <a:cxn ang="0">
                  <a:pos x="2915" y="2531"/>
                </a:cxn>
                <a:cxn ang="0">
                  <a:pos x="3349" y="1998"/>
                </a:cxn>
                <a:cxn ang="0">
                  <a:pos x="3821" y="921"/>
                </a:cxn>
                <a:cxn ang="0">
                  <a:pos x="3268" y="534"/>
                </a:cxn>
                <a:cxn ang="0">
                  <a:pos x="1983" y="0"/>
                </a:cxn>
                <a:cxn ang="0">
                  <a:pos x="642" y="38"/>
                </a:cxn>
              </a:cxnLst>
              <a:rect l="0" t="0" r="r" b="b"/>
              <a:pathLst>
                <a:path w="3821" h="2531">
                  <a:moveTo>
                    <a:pt x="642" y="38"/>
                  </a:moveTo>
                  <a:lnTo>
                    <a:pt x="0" y="1235"/>
                  </a:lnTo>
                  <a:lnTo>
                    <a:pt x="83" y="1542"/>
                  </a:lnTo>
                  <a:lnTo>
                    <a:pt x="517" y="1849"/>
                  </a:lnTo>
                  <a:lnTo>
                    <a:pt x="1366" y="2280"/>
                  </a:lnTo>
                  <a:lnTo>
                    <a:pt x="1946" y="2431"/>
                  </a:lnTo>
                  <a:lnTo>
                    <a:pt x="2915" y="2531"/>
                  </a:lnTo>
                  <a:lnTo>
                    <a:pt x="3349" y="1998"/>
                  </a:lnTo>
                  <a:lnTo>
                    <a:pt x="3821" y="921"/>
                  </a:lnTo>
                  <a:lnTo>
                    <a:pt x="3268" y="534"/>
                  </a:lnTo>
                  <a:lnTo>
                    <a:pt x="1983" y="0"/>
                  </a:lnTo>
                  <a:lnTo>
                    <a:pt x="642" y="38"/>
                  </a:lnTo>
                  <a:close/>
                </a:path>
              </a:pathLst>
            </a:custGeom>
            <a:solidFill>
              <a:srgbClr val="F8E0D7"/>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53" name="Freeform 29"/>
            <p:cNvSpPr>
              <a:spLocks/>
            </p:cNvSpPr>
            <p:nvPr/>
          </p:nvSpPr>
          <p:spPr bwMode="auto">
            <a:xfrm>
              <a:off x="3480" y="991"/>
              <a:ext cx="862" cy="426"/>
            </a:xfrm>
            <a:custGeom>
              <a:avLst/>
              <a:gdLst/>
              <a:ahLst/>
              <a:cxnLst>
                <a:cxn ang="0">
                  <a:pos x="0" y="821"/>
                </a:cxn>
                <a:cxn ang="0">
                  <a:pos x="642" y="846"/>
                </a:cxn>
                <a:cxn ang="0">
                  <a:pos x="1485" y="909"/>
                </a:cxn>
                <a:cxn ang="0">
                  <a:pos x="1837" y="1009"/>
                </a:cxn>
                <a:cxn ang="0">
                  <a:pos x="2082" y="946"/>
                </a:cxn>
                <a:cxn ang="0">
                  <a:pos x="2580" y="1297"/>
                </a:cxn>
                <a:cxn ang="0">
                  <a:pos x="3077" y="1704"/>
                </a:cxn>
                <a:cxn ang="0">
                  <a:pos x="3448" y="921"/>
                </a:cxn>
                <a:cxn ang="0">
                  <a:pos x="3077" y="496"/>
                </a:cxn>
                <a:cxn ang="0">
                  <a:pos x="1322" y="63"/>
                </a:cxn>
                <a:cxn ang="0">
                  <a:pos x="370" y="0"/>
                </a:cxn>
                <a:cxn ang="0">
                  <a:pos x="0" y="821"/>
                </a:cxn>
              </a:cxnLst>
              <a:rect l="0" t="0" r="r" b="b"/>
              <a:pathLst>
                <a:path w="3448" h="1704">
                  <a:moveTo>
                    <a:pt x="0" y="821"/>
                  </a:moveTo>
                  <a:lnTo>
                    <a:pt x="642" y="846"/>
                  </a:lnTo>
                  <a:lnTo>
                    <a:pt x="1485" y="909"/>
                  </a:lnTo>
                  <a:lnTo>
                    <a:pt x="1837" y="1009"/>
                  </a:lnTo>
                  <a:lnTo>
                    <a:pt x="2082" y="946"/>
                  </a:lnTo>
                  <a:lnTo>
                    <a:pt x="2580" y="1297"/>
                  </a:lnTo>
                  <a:lnTo>
                    <a:pt x="3077" y="1704"/>
                  </a:lnTo>
                  <a:lnTo>
                    <a:pt x="3448" y="921"/>
                  </a:lnTo>
                  <a:lnTo>
                    <a:pt x="3077" y="496"/>
                  </a:lnTo>
                  <a:lnTo>
                    <a:pt x="1322" y="63"/>
                  </a:lnTo>
                  <a:lnTo>
                    <a:pt x="370" y="0"/>
                  </a:lnTo>
                  <a:lnTo>
                    <a:pt x="0" y="821"/>
                  </a:lnTo>
                  <a:close/>
                </a:path>
              </a:pathLst>
            </a:custGeom>
            <a:solidFill>
              <a:srgbClr val="F2C2B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54" name="Freeform 30"/>
            <p:cNvSpPr>
              <a:spLocks/>
            </p:cNvSpPr>
            <p:nvPr/>
          </p:nvSpPr>
          <p:spPr bwMode="auto">
            <a:xfrm>
              <a:off x="1330" y="1584"/>
              <a:ext cx="815" cy="1020"/>
            </a:xfrm>
            <a:custGeom>
              <a:avLst/>
              <a:gdLst/>
              <a:ahLst/>
              <a:cxnLst>
                <a:cxn ang="0">
                  <a:pos x="3261" y="0"/>
                </a:cxn>
                <a:cxn ang="0">
                  <a:pos x="2663" y="0"/>
                </a:cxn>
                <a:cxn ang="0">
                  <a:pos x="2128" y="412"/>
                </a:cxn>
                <a:cxn ang="0">
                  <a:pos x="1240" y="1459"/>
                </a:cxn>
                <a:cxn ang="0">
                  <a:pos x="1215" y="1998"/>
                </a:cxn>
                <a:cxn ang="0">
                  <a:pos x="951" y="2655"/>
                </a:cxn>
                <a:cxn ang="0">
                  <a:pos x="0" y="3971"/>
                </a:cxn>
                <a:cxn ang="0">
                  <a:pos x="863" y="3382"/>
                </a:cxn>
                <a:cxn ang="0">
                  <a:pos x="636" y="4077"/>
                </a:cxn>
                <a:cxn ang="0">
                  <a:pos x="2128" y="2699"/>
                </a:cxn>
                <a:cxn ang="0">
                  <a:pos x="1592" y="2818"/>
                </a:cxn>
                <a:cxn ang="0">
                  <a:pos x="1889" y="2335"/>
                </a:cxn>
                <a:cxn ang="0">
                  <a:pos x="1631" y="2335"/>
                </a:cxn>
                <a:cxn ang="0">
                  <a:pos x="2694" y="588"/>
                </a:cxn>
                <a:cxn ang="0">
                  <a:pos x="3179" y="431"/>
                </a:cxn>
                <a:cxn ang="0">
                  <a:pos x="3261" y="0"/>
                </a:cxn>
              </a:cxnLst>
              <a:rect l="0" t="0" r="r" b="b"/>
              <a:pathLst>
                <a:path w="3261" h="4077">
                  <a:moveTo>
                    <a:pt x="3261" y="0"/>
                  </a:moveTo>
                  <a:lnTo>
                    <a:pt x="2663" y="0"/>
                  </a:lnTo>
                  <a:lnTo>
                    <a:pt x="2128" y="412"/>
                  </a:lnTo>
                  <a:lnTo>
                    <a:pt x="1240" y="1459"/>
                  </a:lnTo>
                  <a:lnTo>
                    <a:pt x="1215" y="1998"/>
                  </a:lnTo>
                  <a:lnTo>
                    <a:pt x="951" y="2655"/>
                  </a:lnTo>
                  <a:lnTo>
                    <a:pt x="0" y="3971"/>
                  </a:lnTo>
                  <a:lnTo>
                    <a:pt x="863" y="3382"/>
                  </a:lnTo>
                  <a:lnTo>
                    <a:pt x="636" y="4077"/>
                  </a:lnTo>
                  <a:lnTo>
                    <a:pt x="2128" y="2699"/>
                  </a:lnTo>
                  <a:lnTo>
                    <a:pt x="1592" y="2818"/>
                  </a:lnTo>
                  <a:lnTo>
                    <a:pt x="1889" y="2335"/>
                  </a:lnTo>
                  <a:lnTo>
                    <a:pt x="1631" y="2335"/>
                  </a:lnTo>
                  <a:lnTo>
                    <a:pt x="2694" y="588"/>
                  </a:lnTo>
                  <a:lnTo>
                    <a:pt x="3179" y="431"/>
                  </a:lnTo>
                  <a:lnTo>
                    <a:pt x="3261" y="0"/>
                  </a:lnTo>
                  <a:close/>
                </a:path>
              </a:pathLst>
            </a:custGeom>
            <a:solidFill>
              <a:srgbClr val="FF4D4D"/>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55" name="Freeform 31"/>
            <p:cNvSpPr>
              <a:spLocks/>
            </p:cNvSpPr>
            <p:nvPr/>
          </p:nvSpPr>
          <p:spPr bwMode="auto">
            <a:xfrm>
              <a:off x="3392" y="939"/>
              <a:ext cx="1098" cy="720"/>
            </a:xfrm>
            <a:custGeom>
              <a:avLst/>
              <a:gdLst/>
              <a:ahLst/>
              <a:cxnLst>
                <a:cxn ang="0">
                  <a:pos x="177" y="2004"/>
                </a:cxn>
                <a:cxn ang="0">
                  <a:pos x="0" y="1622"/>
                </a:cxn>
                <a:cxn ang="0">
                  <a:pos x="125" y="927"/>
                </a:cxn>
                <a:cxn ang="0">
                  <a:pos x="459" y="126"/>
                </a:cxn>
                <a:cxn ang="0">
                  <a:pos x="667" y="0"/>
                </a:cxn>
                <a:cxn ang="0">
                  <a:pos x="1807" y="75"/>
                </a:cxn>
                <a:cxn ang="0">
                  <a:pos x="3128" y="458"/>
                </a:cxn>
                <a:cxn ang="0">
                  <a:pos x="4160" y="952"/>
                </a:cxn>
                <a:cxn ang="0">
                  <a:pos x="4393" y="1234"/>
                </a:cxn>
                <a:cxn ang="0">
                  <a:pos x="4186" y="1415"/>
                </a:cxn>
                <a:cxn ang="0">
                  <a:pos x="3927" y="2343"/>
                </a:cxn>
                <a:cxn ang="0">
                  <a:pos x="3380" y="2881"/>
                </a:cxn>
                <a:cxn ang="0">
                  <a:pos x="3851" y="2135"/>
                </a:cxn>
                <a:cxn ang="0">
                  <a:pos x="3902" y="1209"/>
                </a:cxn>
                <a:cxn ang="0">
                  <a:pos x="3619" y="1904"/>
                </a:cxn>
                <a:cxn ang="0">
                  <a:pos x="3229" y="2650"/>
                </a:cxn>
                <a:cxn ang="0">
                  <a:pos x="2945" y="2749"/>
                </a:cxn>
                <a:cxn ang="0">
                  <a:pos x="3254" y="2261"/>
                </a:cxn>
                <a:cxn ang="0">
                  <a:pos x="3254" y="1904"/>
                </a:cxn>
                <a:cxn ang="0">
                  <a:pos x="3537" y="1622"/>
                </a:cxn>
                <a:cxn ang="0">
                  <a:pos x="3669" y="1259"/>
                </a:cxn>
                <a:cxn ang="0">
                  <a:pos x="3537" y="927"/>
                </a:cxn>
                <a:cxn ang="0">
                  <a:pos x="2530" y="539"/>
                </a:cxn>
                <a:cxn ang="0">
                  <a:pos x="1240" y="332"/>
                </a:cxn>
                <a:cxn ang="0">
                  <a:pos x="774" y="307"/>
                </a:cxn>
                <a:cxn ang="0">
                  <a:pos x="459" y="952"/>
                </a:cxn>
                <a:cxn ang="0">
                  <a:pos x="202" y="1565"/>
                </a:cxn>
                <a:cxn ang="0">
                  <a:pos x="177" y="2004"/>
                </a:cxn>
              </a:cxnLst>
              <a:rect l="0" t="0" r="r" b="b"/>
              <a:pathLst>
                <a:path w="4393" h="2881">
                  <a:moveTo>
                    <a:pt x="177" y="2004"/>
                  </a:moveTo>
                  <a:lnTo>
                    <a:pt x="0" y="1622"/>
                  </a:lnTo>
                  <a:lnTo>
                    <a:pt x="125" y="927"/>
                  </a:lnTo>
                  <a:lnTo>
                    <a:pt x="459" y="126"/>
                  </a:lnTo>
                  <a:lnTo>
                    <a:pt x="667" y="0"/>
                  </a:lnTo>
                  <a:lnTo>
                    <a:pt x="1807" y="75"/>
                  </a:lnTo>
                  <a:lnTo>
                    <a:pt x="3128" y="458"/>
                  </a:lnTo>
                  <a:lnTo>
                    <a:pt x="4160" y="952"/>
                  </a:lnTo>
                  <a:lnTo>
                    <a:pt x="4393" y="1234"/>
                  </a:lnTo>
                  <a:lnTo>
                    <a:pt x="4186" y="1415"/>
                  </a:lnTo>
                  <a:lnTo>
                    <a:pt x="3927" y="2343"/>
                  </a:lnTo>
                  <a:lnTo>
                    <a:pt x="3380" y="2881"/>
                  </a:lnTo>
                  <a:lnTo>
                    <a:pt x="3851" y="2135"/>
                  </a:lnTo>
                  <a:lnTo>
                    <a:pt x="3902" y="1209"/>
                  </a:lnTo>
                  <a:lnTo>
                    <a:pt x="3619" y="1904"/>
                  </a:lnTo>
                  <a:lnTo>
                    <a:pt x="3229" y="2650"/>
                  </a:lnTo>
                  <a:lnTo>
                    <a:pt x="2945" y="2749"/>
                  </a:lnTo>
                  <a:lnTo>
                    <a:pt x="3254" y="2261"/>
                  </a:lnTo>
                  <a:lnTo>
                    <a:pt x="3254" y="1904"/>
                  </a:lnTo>
                  <a:lnTo>
                    <a:pt x="3537" y="1622"/>
                  </a:lnTo>
                  <a:lnTo>
                    <a:pt x="3669" y="1259"/>
                  </a:lnTo>
                  <a:lnTo>
                    <a:pt x="3537" y="927"/>
                  </a:lnTo>
                  <a:lnTo>
                    <a:pt x="2530" y="539"/>
                  </a:lnTo>
                  <a:lnTo>
                    <a:pt x="1240" y="332"/>
                  </a:lnTo>
                  <a:lnTo>
                    <a:pt x="774" y="307"/>
                  </a:lnTo>
                  <a:lnTo>
                    <a:pt x="459" y="952"/>
                  </a:lnTo>
                  <a:lnTo>
                    <a:pt x="202" y="1565"/>
                  </a:lnTo>
                  <a:lnTo>
                    <a:pt x="177" y="200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56" name="Freeform 32"/>
            <p:cNvSpPr>
              <a:spLocks/>
            </p:cNvSpPr>
            <p:nvPr/>
          </p:nvSpPr>
          <p:spPr bwMode="auto">
            <a:xfrm>
              <a:off x="3462" y="1421"/>
              <a:ext cx="756" cy="310"/>
            </a:xfrm>
            <a:custGeom>
              <a:avLst/>
              <a:gdLst/>
              <a:ahLst/>
              <a:cxnLst>
                <a:cxn ang="0">
                  <a:pos x="0" y="0"/>
                </a:cxn>
                <a:cxn ang="0">
                  <a:pos x="718" y="545"/>
                </a:cxn>
                <a:cxn ang="0">
                  <a:pos x="1624" y="852"/>
                </a:cxn>
                <a:cxn ang="0">
                  <a:pos x="2298" y="952"/>
                </a:cxn>
                <a:cxn ang="0">
                  <a:pos x="3022" y="1058"/>
                </a:cxn>
                <a:cxn ang="0">
                  <a:pos x="2738" y="1240"/>
                </a:cxn>
                <a:cxn ang="0">
                  <a:pos x="2064" y="1134"/>
                </a:cxn>
                <a:cxn ang="0">
                  <a:pos x="982" y="801"/>
                </a:cxn>
                <a:cxn ang="0">
                  <a:pos x="308" y="382"/>
                </a:cxn>
                <a:cxn ang="0">
                  <a:pos x="26" y="181"/>
                </a:cxn>
                <a:cxn ang="0">
                  <a:pos x="0" y="0"/>
                </a:cxn>
              </a:cxnLst>
              <a:rect l="0" t="0" r="r" b="b"/>
              <a:pathLst>
                <a:path w="3022" h="1240">
                  <a:moveTo>
                    <a:pt x="0" y="0"/>
                  </a:moveTo>
                  <a:lnTo>
                    <a:pt x="718" y="545"/>
                  </a:lnTo>
                  <a:lnTo>
                    <a:pt x="1624" y="852"/>
                  </a:lnTo>
                  <a:lnTo>
                    <a:pt x="2298" y="952"/>
                  </a:lnTo>
                  <a:lnTo>
                    <a:pt x="3022" y="1058"/>
                  </a:lnTo>
                  <a:lnTo>
                    <a:pt x="2738" y="1240"/>
                  </a:lnTo>
                  <a:lnTo>
                    <a:pt x="2064" y="1134"/>
                  </a:lnTo>
                  <a:lnTo>
                    <a:pt x="982" y="801"/>
                  </a:lnTo>
                  <a:lnTo>
                    <a:pt x="308" y="382"/>
                  </a:lnTo>
                  <a:lnTo>
                    <a:pt x="26" y="181"/>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57" name="Freeform 33"/>
            <p:cNvSpPr>
              <a:spLocks/>
            </p:cNvSpPr>
            <p:nvPr/>
          </p:nvSpPr>
          <p:spPr bwMode="auto">
            <a:xfrm>
              <a:off x="3617" y="1362"/>
              <a:ext cx="193" cy="225"/>
            </a:xfrm>
            <a:custGeom>
              <a:avLst/>
              <a:gdLst/>
              <a:ahLst/>
              <a:cxnLst>
                <a:cxn ang="0">
                  <a:pos x="0" y="338"/>
                </a:cxn>
                <a:cxn ang="0">
                  <a:pos x="77" y="50"/>
                </a:cxn>
                <a:cxn ang="0">
                  <a:pos x="435" y="0"/>
                </a:cxn>
                <a:cxn ang="0">
                  <a:pos x="699" y="75"/>
                </a:cxn>
                <a:cxn ang="0">
                  <a:pos x="435" y="288"/>
                </a:cxn>
                <a:cxn ang="0">
                  <a:pos x="517" y="595"/>
                </a:cxn>
                <a:cxn ang="0">
                  <a:pos x="776" y="902"/>
                </a:cxn>
                <a:cxn ang="0">
                  <a:pos x="410" y="751"/>
                </a:cxn>
                <a:cxn ang="0">
                  <a:pos x="272" y="501"/>
                </a:cxn>
                <a:cxn ang="0">
                  <a:pos x="259" y="181"/>
                </a:cxn>
                <a:cxn ang="0">
                  <a:pos x="0" y="338"/>
                </a:cxn>
              </a:cxnLst>
              <a:rect l="0" t="0" r="r" b="b"/>
              <a:pathLst>
                <a:path w="776" h="902">
                  <a:moveTo>
                    <a:pt x="0" y="338"/>
                  </a:moveTo>
                  <a:lnTo>
                    <a:pt x="77" y="50"/>
                  </a:lnTo>
                  <a:lnTo>
                    <a:pt x="435" y="0"/>
                  </a:lnTo>
                  <a:lnTo>
                    <a:pt x="699" y="75"/>
                  </a:lnTo>
                  <a:lnTo>
                    <a:pt x="435" y="288"/>
                  </a:lnTo>
                  <a:lnTo>
                    <a:pt x="517" y="595"/>
                  </a:lnTo>
                  <a:lnTo>
                    <a:pt x="776" y="902"/>
                  </a:lnTo>
                  <a:lnTo>
                    <a:pt x="410" y="751"/>
                  </a:lnTo>
                  <a:lnTo>
                    <a:pt x="272" y="501"/>
                  </a:lnTo>
                  <a:lnTo>
                    <a:pt x="259" y="181"/>
                  </a:lnTo>
                  <a:lnTo>
                    <a:pt x="0" y="33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58" name="Freeform 34"/>
            <p:cNvSpPr>
              <a:spLocks/>
            </p:cNvSpPr>
            <p:nvPr/>
          </p:nvSpPr>
          <p:spPr bwMode="auto">
            <a:xfrm>
              <a:off x="2267" y="2040"/>
              <a:ext cx="794" cy="540"/>
            </a:xfrm>
            <a:custGeom>
              <a:avLst/>
              <a:gdLst/>
              <a:ahLst/>
              <a:cxnLst>
                <a:cxn ang="0">
                  <a:pos x="3047" y="1929"/>
                </a:cxn>
                <a:cxn ang="0">
                  <a:pos x="2789" y="1598"/>
                </a:cxn>
                <a:cxn ang="0">
                  <a:pos x="3180" y="620"/>
                </a:cxn>
                <a:cxn ang="0">
                  <a:pos x="2971" y="307"/>
                </a:cxn>
                <a:cxn ang="0">
                  <a:pos x="2297" y="0"/>
                </a:cxn>
                <a:cxn ang="0">
                  <a:pos x="1473" y="75"/>
                </a:cxn>
                <a:cxn ang="0">
                  <a:pos x="127" y="695"/>
                </a:cxn>
                <a:cxn ang="0">
                  <a:pos x="0" y="1159"/>
                </a:cxn>
                <a:cxn ang="0">
                  <a:pos x="491" y="1779"/>
                </a:cxn>
                <a:cxn ang="0">
                  <a:pos x="1058" y="2160"/>
                </a:cxn>
                <a:cxn ang="0">
                  <a:pos x="1108" y="1929"/>
                </a:cxn>
                <a:cxn ang="0">
                  <a:pos x="774" y="1697"/>
                </a:cxn>
                <a:cxn ang="0">
                  <a:pos x="259" y="1159"/>
                </a:cxn>
                <a:cxn ang="0">
                  <a:pos x="334" y="852"/>
                </a:cxn>
                <a:cxn ang="0">
                  <a:pos x="1757" y="282"/>
                </a:cxn>
                <a:cxn ang="0">
                  <a:pos x="2506" y="363"/>
                </a:cxn>
                <a:cxn ang="0">
                  <a:pos x="2921" y="670"/>
                </a:cxn>
                <a:cxn ang="0">
                  <a:pos x="2663" y="1365"/>
                </a:cxn>
                <a:cxn ang="0">
                  <a:pos x="2065" y="1365"/>
                </a:cxn>
                <a:cxn ang="0">
                  <a:pos x="1732" y="1647"/>
                </a:cxn>
                <a:cxn ang="0">
                  <a:pos x="2456" y="1623"/>
                </a:cxn>
                <a:cxn ang="0">
                  <a:pos x="2663" y="1979"/>
                </a:cxn>
                <a:cxn ang="0">
                  <a:pos x="3047" y="1929"/>
                </a:cxn>
              </a:cxnLst>
              <a:rect l="0" t="0" r="r" b="b"/>
              <a:pathLst>
                <a:path w="3180" h="2160">
                  <a:moveTo>
                    <a:pt x="3047" y="1929"/>
                  </a:moveTo>
                  <a:lnTo>
                    <a:pt x="2789" y="1598"/>
                  </a:lnTo>
                  <a:lnTo>
                    <a:pt x="3180" y="620"/>
                  </a:lnTo>
                  <a:lnTo>
                    <a:pt x="2971" y="307"/>
                  </a:lnTo>
                  <a:lnTo>
                    <a:pt x="2297" y="0"/>
                  </a:lnTo>
                  <a:lnTo>
                    <a:pt x="1473" y="75"/>
                  </a:lnTo>
                  <a:lnTo>
                    <a:pt x="127" y="695"/>
                  </a:lnTo>
                  <a:lnTo>
                    <a:pt x="0" y="1159"/>
                  </a:lnTo>
                  <a:lnTo>
                    <a:pt x="491" y="1779"/>
                  </a:lnTo>
                  <a:lnTo>
                    <a:pt x="1058" y="2160"/>
                  </a:lnTo>
                  <a:lnTo>
                    <a:pt x="1108" y="1929"/>
                  </a:lnTo>
                  <a:lnTo>
                    <a:pt x="774" y="1697"/>
                  </a:lnTo>
                  <a:lnTo>
                    <a:pt x="259" y="1159"/>
                  </a:lnTo>
                  <a:lnTo>
                    <a:pt x="334" y="852"/>
                  </a:lnTo>
                  <a:lnTo>
                    <a:pt x="1757" y="282"/>
                  </a:lnTo>
                  <a:lnTo>
                    <a:pt x="2506" y="363"/>
                  </a:lnTo>
                  <a:lnTo>
                    <a:pt x="2921" y="670"/>
                  </a:lnTo>
                  <a:lnTo>
                    <a:pt x="2663" y="1365"/>
                  </a:lnTo>
                  <a:lnTo>
                    <a:pt x="2065" y="1365"/>
                  </a:lnTo>
                  <a:lnTo>
                    <a:pt x="1732" y="1647"/>
                  </a:lnTo>
                  <a:lnTo>
                    <a:pt x="2456" y="1623"/>
                  </a:lnTo>
                  <a:lnTo>
                    <a:pt x="2663" y="1979"/>
                  </a:lnTo>
                  <a:lnTo>
                    <a:pt x="3047" y="192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59" name="Freeform 35"/>
            <p:cNvSpPr>
              <a:spLocks/>
            </p:cNvSpPr>
            <p:nvPr/>
          </p:nvSpPr>
          <p:spPr bwMode="auto">
            <a:xfrm>
              <a:off x="2506" y="2426"/>
              <a:ext cx="601" cy="812"/>
            </a:xfrm>
            <a:custGeom>
              <a:avLst/>
              <a:gdLst/>
              <a:ahLst/>
              <a:cxnLst>
                <a:cxn ang="0">
                  <a:pos x="232" y="0"/>
                </a:cxn>
                <a:cxn ang="0">
                  <a:pos x="0" y="638"/>
                </a:cxn>
                <a:cxn ang="0">
                  <a:pos x="0" y="1854"/>
                </a:cxn>
                <a:cxn ang="0">
                  <a:pos x="333" y="2342"/>
                </a:cxn>
                <a:cxn ang="0">
                  <a:pos x="1396" y="3194"/>
                </a:cxn>
                <a:cxn ang="0">
                  <a:pos x="2089" y="3244"/>
                </a:cxn>
                <a:cxn ang="0">
                  <a:pos x="2404" y="2724"/>
                </a:cxn>
                <a:cxn ang="0">
                  <a:pos x="2404" y="2268"/>
                </a:cxn>
                <a:cxn ang="0">
                  <a:pos x="1856" y="1208"/>
                </a:cxn>
                <a:cxn ang="0">
                  <a:pos x="1755" y="1416"/>
                </a:cxn>
                <a:cxn ang="0">
                  <a:pos x="1806" y="1747"/>
                </a:cxn>
                <a:cxn ang="0">
                  <a:pos x="2145" y="2236"/>
                </a:cxn>
                <a:cxn ang="0">
                  <a:pos x="2145" y="2724"/>
                </a:cxn>
                <a:cxn ang="0">
                  <a:pos x="1730" y="2987"/>
                </a:cxn>
                <a:cxn ang="0">
                  <a:pos x="1214" y="2806"/>
                </a:cxn>
                <a:cxn ang="0">
                  <a:pos x="333" y="1980"/>
                </a:cxn>
                <a:cxn ang="0">
                  <a:pos x="176" y="1159"/>
                </a:cxn>
                <a:cxn ang="0">
                  <a:pos x="232" y="0"/>
                </a:cxn>
              </a:cxnLst>
              <a:rect l="0" t="0" r="r" b="b"/>
              <a:pathLst>
                <a:path w="2404" h="3244">
                  <a:moveTo>
                    <a:pt x="232" y="0"/>
                  </a:moveTo>
                  <a:lnTo>
                    <a:pt x="0" y="638"/>
                  </a:lnTo>
                  <a:lnTo>
                    <a:pt x="0" y="1854"/>
                  </a:lnTo>
                  <a:lnTo>
                    <a:pt x="333" y="2342"/>
                  </a:lnTo>
                  <a:lnTo>
                    <a:pt x="1396" y="3194"/>
                  </a:lnTo>
                  <a:lnTo>
                    <a:pt x="2089" y="3244"/>
                  </a:lnTo>
                  <a:lnTo>
                    <a:pt x="2404" y="2724"/>
                  </a:lnTo>
                  <a:lnTo>
                    <a:pt x="2404" y="2268"/>
                  </a:lnTo>
                  <a:lnTo>
                    <a:pt x="1856" y="1208"/>
                  </a:lnTo>
                  <a:lnTo>
                    <a:pt x="1755" y="1416"/>
                  </a:lnTo>
                  <a:lnTo>
                    <a:pt x="1806" y="1747"/>
                  </a:lnTo>
                  <a:lnTo>
                    <a:pt x="2145" y="2236"/>
                  </a:lnTo>
                  <a:lnTo>
                    <a:pt x="2145" y="2724"/>
                  </a:lnTo>
                  <a:lnTo>
                    <a:pt x="1730" y="2987"/>
                  </a:lnTo>
                  <a:lnTo>
                    <a:pt x="1214" y="2806"/>
                  </a:lnTo>
                  <a:lnTo>
                    <a:pt x="333" y="1980"/>
                  </a:lnTo>
                  <a:lnTo>
                    <a:pt x="176" y="1159"/>
                  </a:lnTo>
                  <a:lnTo>
                    <a:pt x="23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60" name="Freeform 36"/>
            <p:cNvSpPr>
              <a:spLocks/>
            </p:cNvSpPr>
            <p:nvPr/>
          </p:nvSpPr>
          <p:spPr bwMode="auto">
            <a:xfrm>
              <a:off x="2847" y="2516"/>
              <a:ext cx="447" cy="173"/>
            </a:xfrm>
            <a:custGeom>
              <a:avLst/>
              <a:gdLst/>
              <a:ahLst/>
              <a:cxnLst>
                <a:cxn ang="0">
                  <a:pos x="0" y="55"/>
                </a:cxn>
                <a:cxn ang="0">
                  <a:pos x="521" y="0"/>
                </a:cxn>
                <a:cxn ang="0">
                  <a:pos x="1214" y="0"/>
                </a:cxn>
                <a:cxn ang="0">
                  <a:pos x="1737" y="494"/>
                </a:cxn>
                <a:cxn ang="0">
                  <a:pos x="1787" y="694"/>
                </a:cxn>
                <a:cxn ang="0">
                  <a:pos x="1321" y="669"/>
                </a:cxn>
                <a:cxn ang="0">
                  <a:pos x="1321" y="463"/>
                </a:cxn>
                <a:cxn ang="0">
                  <a:pos x="754" y="156"/>
                </a:cxn>
                <a:cxn ang="0">
                  <a:pos x="0" y="55"/>
                </a:cxn>
              </a:cxnLst>
              <a:rect l="0" t="0" r="r" b="b"/>
              <a:pathLst>
                <a:path w="1787" h="694">
                  <a:moveTo>
                    <a:pt x="0" y="55"/>
                  </a:moveTo>
                  <a:lnTo>
                    <a:pt x="521" y="0"/>
                  </a:lnTo>
                  <a:lnTo>
                    <a:pt x="1214" y="0"/>
                  </a:lnTo>
                  <a:lnTo>
                    <a:pt x="1737" y="494"/>
                  </a:lnTo>
                  <a:lnTo>
                    <a:pt x="1787" y="694"/>
                  </a:lnTo>
                  <a:lnTo>
                    <a:pt x="1321" y="669"/>
                  </a:lnTo>
                  <a:lnTo>
                    <a:pt x="1321" y="463"/>
                  </a:lnTo>
                  <a:lnTo>
                    <a:pt x="754" y="156"/>
                  </a:lnTo>
                  <a:lnTo>
                    <a:pt x="0" y="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61" name="Freeform 37"/>
            <p:cNvSpPr>
              <a:spLocks/>
            </p:cNvSpPr>
            <p:nvPr/>
          </p:nvSpPr>
          <p:spPr bwMode="auto">
            <a:xfrm>
              <a:off x="4528" y="2491"/>
              <a:ext cx="711" cy="1158"/>
            </a:xfrm>
            <a:custGeom>
              <a:avLst/>
              <a:gdLst/>
              <a:ahLst/>
              <a:cxnLst>
                <a:cxn ang="0">
                  <a:pos x="157" y="745"/>
                </a:cxn>
                <a:cxn ang="0">
                  <a:pos x="207" y="332"/>
                </a:cxn>
                <a:cxn ang="0">
                  <a:pos x="648" y="25"/>
                </a:cxn>
                <a:cxn ang="0">
                  <a:pos x="1554" y="0"/>
                </a:cxn>
                <a:cxn ang="0">
                  <a:pos x="2587" y="282"/>
                </a:cxn>
                <a:cxn ang="0">
                  <a:pos x="2845" y="695"/>
                </a:cxn>
                <a:cxn ang="0">
                  <a:pos x="2845" y="977"/>
                </a:cxn>
                <a:cxn ang="0">
                  <a:pos x="2404" y="1309"/>
                </a:cxn>
                <a:cxn ang="0">
                  <a:pos x="1945" y="2161"/>
                </a:cxn>
                <a:cxn ang="0">
                  <a:pos x="2512" y="2987"/>
                </a:cxn>
                <a:cxn ang="0">
                  <a:pos x="2487" y="3501"/>
                </a:cxn>
                <a:cxn ang="0">
                  <a:pos x="2127" y="3965"/>
                </a:cxn>
                <a:cxn ang="0">
                  <a:pos x="1838" y="4321"/>
                </a:cxn>
                <a:cxn ang="0">
                  <a:pos x="1064" y="4634"/>
                </a:cxn>
                <a:cxn ang="0">
                  <a:pos x="391" y="4484"/>
                </a:cxn>
                <a:cxn ang="0">
                  <a:pos x="0" y="3914"/>
                </a:cxn>
                <a:cxn ang="0">
                  <a:pos x="82" y="3376"/>
                </a:cxn>
                <a:cxn ang="0">
                  <a:pos x="673" y="2781"/>
                </a:cxn>
                <a:cxn ang="0">
                  <a:pos x="964" y="2267"/>
                </a:cxn>
                <a:cxn ang="0">
                  <a:pos x="1039" y="1828"/>
                </a:cxn>
                <a:cxn ang="0">
                  <a:pos x="1297" y="2211"/>
                </a:cxn>
                <a:cxn ang="0">
                  <a:pos x="1190" y="2756"/>
                </a:cxn>
                <a:cxn ang="0">
                  <a:pos x="648" y="3244"/>
                </a:cxn>
                <a:cxn ang="0">
                  <a:pos x="340" y="3633"/>
                </a:cxn>
                <a:cxn ang="0">
                  <a:pos x="416" y="4014"/>
                </a:cxn>
                <a:cxn ang="0">
                  <a:pos x="780" y="4247"/>
                </a:cxn>
                <a:cxn ang="0">
                  <a:pos x="1630" y="4171"/>
                </a:cxn>
                <a:cxn ang="0">
                  <a:pos x="2046" y="3658"/>
                </a:cxn>
                <a:cxn ang="0">
                  <a:pos x="2203" y="3138"/>
                </a:cxn>
                <a:cxn ang="0">
                  <a:pos x="1504" y="1828"/>
                </a:cxn>
                <a:cxn ang="0">
                  <a:pos x="1889" y="1778"/>
                </a:cxn>
                <a:cxn ang="0">
                  <a:pos x="2071" y="1258"/>
                </a:cxn>
                <a:cxn ang="0">
                  <a:pos x="2587" y="951"/>
                </a:cxn>
                <a:cxn ang="0">
                  <a:pos x="2435" y="614"/>
                </a:cxn>
                <a:cxn ang="0">
                  <a:pos x="1680" y="257"/>
                </a:cxn>
                <a:cxn ang="0">
                  <a:pos x="724" y="232"/>
                </a:cxn>
                <a:cxn ang="0">
                  <a:pos x="441" y="381"/>
                </a:cxn>
                <a:cxn ang="0">
                  <a:pos x="340" y="695"/>
                </a:cxn>
                <a:cxn ang="0">
                  <a:pos x="157" y="745"/>
                </a:cxn>
              </a:cxnLst>
              <a:rect l="0" t="0" r="r" b="b"/>
              <a:pathLst>
                <a:path w="2845" h="4634">
                  <a:moveTo>
                    <a:pt x="157" y="745"/>
                  </a:moveTo>
                  <a:lnTo>
                    <a:pt x="207" y="332"/>
                  </a:lnTo>
                  <a:lnTo>
                    <a:pt x="648" y="25"/>
                  </a:lnTo>
                  <a:lnTo>
                    <a:pt x="1554" y="0"/>
                  </a:lnTo>
                  <a:lnTo>
                    <a:pt x="2587" y="282"/>
                  </a:lnTo>
                  <a:lnTo>
                    <a:pt x="2845" y="695"/>
                  </a:lnTo>
                  <a:lnTo>
                    <a:pt x="2845" y="977"/>
                  </a:lnTo>
                  <a:lnTo>
                    <a:pt x="2404" y="1309"/>
                  </a:lnTo>
                  <a:lnTo>
                    <a:pt x="1945" y="2161"/>
                  </a:lnTo>
                  <a:lnTo>
                    <a:pt x="2512" y="2987"/>
                  </a:lnTo>
                  <a:lnTo>
                    <a:pt x="2487" y="3501"/>
                  </a:lnTo>
                  <a:lnTo>
                    <a:pt x="2127" y="3965"/>
                  </a:lnTo>
                  <a:lnTo>
                    <a:pt x="1838" y="4321"/>
                  </a:lnTo>
                  <a:lnTo>
                    <a:pt x="1064" y="4634"/>
                  </a:lnTo>
                  <a:lnTo>
                    <a:pt x="391" y="4484"/>
                  </a:lnTo>
                  <a:lnTo>
                    <a:pt x="0" y="3914"/>
                  </a:lnTo>
                  <a:lnTo>
                    <a:pt x="82" y="3376"/>
                  </a:lnTo>
                  <a:lnTo>
                    <a:pt x="673" y="2781"/>
                  </a:lnTo>
                  <a:lnTo>
                    <a:pt x="964" y="2267"/>
                  </a:lnTo>
                  <a:lnTo>
                    <a:pt x="1039" y="1828"/>
                  </a:lnTo>
                  <a:lnTo>
                    <a:pt x="1297" y="2211"/>
                  </a:lnTo>
                  <a:lnTo>
                    <a:pt x="1190" y="2756"/>
                  </a:lnTo>
                  <a:lnTo>
                    <a:pt x="648" y="3244"/>
                  </a:lnTo>
                  <a:lnTo>
                    <a:pt x="340" y="3633"/>
                  </a:lnTo>
                  <a:lnTo>
                    <a:pt x="416" y="4014"/>
                  </a:lnTo>
                  <a:lnTo>
                    <a:pt x="780" y="4247"/>
                  </a:lnTo>
                  <a:lnTo>
                    <a:pt x="1630" y="4171"/>
                  </a:lnTo>
                  <a:lnTo>
                    <a:pt x="2046" y="3658"/>
                  </a:lnTo>
                  <a:lnTo>
                    <a:pt x="2203" y="3138"/>
                  </a:lnTo>
                  <a:lnTo>
                    <a:pt x="1504" y="1828"/>
                  </a:lnTo>
                  <a:lnTo>
                    <a:pt x="1889" y="1778"/>
                  </a:lnTo>
                  <a:lnTo>
                    <a:pt x="2071" y="1258"/>
                  </a:lnTo>
                  <a:lnTo>
                    <a:pt x="2587" y="951"/>
                  </a:lnTo>
                  <a:lnTo>
                    <a:pt x="2435" y="614"/>
                  </a:lnTo>
                  <a:lnTo>
                    <a:pt x="1680" y="257"/>
                  </a:lnTo>
                  <a:lnTo>
                    <a:pt x="724" y="232"/>
                  </a:lnTo>
                  <a:lnTo>
                    <a:pt x="441" y="381"/>
                  </a:lnTo>
                  <a:lnTo>
                    <a:pt x="340" y="695"/>
                  </a:lnTo>
                  <a:lnTo>
                    <a:pt x="157" y="74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62" name="Freeform 38"/>
            <p:cNvSpPr>
              <a:spLocks/>
            </p:cNvSpPr>
            <p:nvPr/>
          </p:nvSpPr>
          <p:spPr bwMode="auto">
            <a:xfrm>
              <a:off x="2983" y="2652"/>
              <a:ext cx="1823" cy="501"/>
            </a:xfrm>
            <a:custGeom>
              <a:avLst/>
              <a:gdLst/>
              <a:ahLst/>
              <a:cxnLst>
                <a:cxn ang="0">
                  <a:pos x="0" y="490"/>
                </a:cxn>
                <a:cxn ang="0">
                  <a:pos x="0" y="0"/>
                </a:cxn>
                <a:cxn ang="0">
                  <a:pos x="7195" y="76"/>
                </a:cxn>
                <a:cxn ang="0">
                  <a:pos x="7295" y="1592"/>
                </a:cxn>
                <a:cxn ang="0">
                  <a:pos x="7012" y="2005"/>
                </a:cxn>
                <a:cxn ang="0">
                  <a:pos x="7012" y="258"/>
                </a:cxn>
                <a:cxn ang="0">
                  <a:pos x="157" y="151"/>
                </a:cxn>
                <a:cxn ang="0">
                  <a:pos x="183" y="896"/>
                </a:cxn>
                <a:cxn ang="0">
                  <a:pos x="0" y="490"/>
                </a:cxn>
              </a:cxnLst>
              <a:rect l="0" t="0" r="r" b="b"/>
              <a:pathLst>
                <a:path w="7295" h="2005">
                  <a:moveTo>
                    <a:pt x="0" y="490"/>
                  </a:moveTo>
                  <a:lnTo>
                    <a:pt x="0" y="0"/>
                  </a:lnTo>
                  <a:lnTo>
                    <a:pt x="7195" y="76"/>
                  </a:lnTo>
                  <a:lnTo>
                    <a:pt x="7295" y="1592"/>
                  </a:lnTo>
                  <a:lnTo>
                    <a:pt x="7012" y="2005"/>
                  </a:lnTo>
                  <a:lnTo>
                    <a:pt x="7012" y="258"/>
                  </a:lnTo>
                  <a:lnTo>
                    <a:pt x="157" y="151"/>
                  </a:lnTo>
                  <a:lnTo>
                    <a:pt x="183" y="896"/>
                  </a:lnTo>
                  <a:lnTo>
                    <a:pt x="0" y="49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63" name="Freeform 39"/>
            <p:cNvSpPr>
              <a:spLocks/>
            </p:cNvSpPr>
            <p:nvPr/>
          </p:nvSpPr>
          <p:spPr bwMode="auto">
            <a:xfrm>
              <a:off x="2978" y="3140"/>
              <a:ext cx="1822" cy="727"/>
            </a:xfrm>
            <a:custGeom>
              <a:avLst/>
              <a:gdLst/>
              <a:ahLst/>
              <a:cxnLst>
                <a:cxn ang="0">
                  <a:pos x="76" y="282"/>
                </a:cxn>
                <a:cxn ang="0">
                  <a:pos x="0" y="2888"/>
                </a:cxn>
                <a:cxn ang="0">
                  <a:pos x="7164" y="2907"/>
                </a:cxn>
                <a:cxn ang="0">
                  <a:pos x="7289" y="1805"/>
                </a:cxn>
                <a:cxn ang="0">
                  <a:pos x="7056" y="1805"/>
                </a:cxn>
                <a:cxn ang="0">
                  <a:pos x="6873" y="2757"/>
                </a:cxn>
                <a:cxn ang="0">
                  <a:pos x="283" y="2707"/>
                </a:cxn>
                <a:cxn ang="0">
                  <a:pos x="283" y="0"/>
                </a:cxn>
                <a:cxn ang="0">
                  <a:pos x="76" y="282"/>
                </a:cxn>
              </a:cxnLst>
              <a:rect l="0" t="0" r="r" b="b"/>
              <a:pathLst>
                <a:path w="7289" h="2907">
                  <a:moveTo>
                    <a:pt x="76" y="282"/>
                  </a:moveTo>
                  <a:lnTo>
                    <a:pt x="0" y="2888"/>
                  </a:lnTo>
                  <a:lnTo>
                    <a:pt x="7164" y="2907"/>
                  </a:lnTo>
                  <a:lnTo>
                    <a:pt x="7289" y="1805"/>
                  </a:lnTo>
                  <a:lnTo>
                    <a:pt x="7056" y="1805"/>
                  </a:lnTo>
                  <a:lnTo>
                    <a:pt x="6873" y="2757"/>
                  </a:lnTo>
                  <a:lnTo>
                    <a:pt x="283" y="2707"/>
                  </a:lnTo>
                  <a:lnTo>
                    <a:pt x="283" y="0"/>
                  </a:lnTo>
                  <a:lnTo>
                    <a:pt x="76" y="28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64" name="Freeform 40"/>
            <p:cNvSpPr>
              <a:spLocks/>
            </p:cNvSpPr>
            <p:nvPr/>
          </p:nvSpPr>
          <p:spPr bwMode="auto">
            <a:xfrm>
              <a:off x="3080" y="1705"/>
              <a:ext cx="401" cy="856"/>
            </a:xfrm>
            <a:custGeom>
              <a:avLst/>
              <a:gdLst/>
              <a:ahLst/>
              <a:cxnLst>
                <a:cxn ang="0">
                  <a:pos x="724" y="0"/>
                </a:cxn>
                <a:cxn ang="0">
                  <a:pos x="755" y="513"/>
                </a:cxn>
                <a:cxn ang="0">
                  <a:pos x="906" y="1083"/>
                </a:cxn>
                <a:cxn ang="0">
                  <a:pos x="1296" y="1672"/>
                </a:cxn>
                <a:cxn ang="0">
                  <a:pos x="1007" y="2499"/>
                </a:cxn>
                <a:cxn ang="0">
                  <a:pos x="622" y="2938"/>
                </a:cxn>
                <a:cxn ang="0">
                  <a:pos x="0" y="3245"/>
                </a:cxn>
                <a:cxn ang="0">
                  <a:pos x="207" y="3426"/>
                </a:cxn>
                <a:cxn ang="0">
                  <a:pos x="956" y="2938"/>
                </a:cxn>
                <a:cxn ang="0">
                  <a:pos x="1605" y="2010"/>
                </a:cxn>
                <a:cxn ang="0">
                  <a:pos x="1605" y="1647"/>
                </a:cxn>
                <a:cxn ang="0">
                  <a:pos x="1139" y="977"/>
                </a:cxn>
                <a:cxn ang="0">
                  <a:pos x="1038" y="563"/>
                </a:cxn>
                <a:cxn ang="0">
                  <a:pos x="1114" y="281"/>
                </a:cxn>
                <a:cxn ang="0">
                  <a:pos x="724" y="0"/>
                </a:cxn>
              </a:cxnLst>
              <a:rect l="0" t="0" r="r" b="b"/>
              <a:pathLst>
                <a:path w="1605" h="3426">
                  <a:moveTo>
                    <a:pt x="724" y="0"/>
                  </a:moveTo>
                  <a:lnTo>
                    <a:pt x="755" y="513"/>
                  </a:lnTo>
                  <a:lnTo>
                    <a:pt x="906" y="1083"/>
                  </a:lnTo>
                  <a:lnTo>
                    <a:pt x="1296" y="1672"/>
                  </a:lnTo>
                  <a:lnTo>
                    <a:pt x="1007" y="2499"/>
                  </a:lnTo>
                  <a:lnTo>
                    <a:pt x="622" y="2938"/>
                  </a:lnTo>
                  <a:lnTo>
                    <a:pt x="0" y="3245"/>
                  </a:lnTo>
                  <a:lnTo>
                    <a:pt x="207" y="3426"/>
                  </a:lnTo>
                  <a:lnTo>
                    <a:pt x="956" y="2938"/>
                  </a:lnTo>
                  <a:lnTo>
                    <a:pt x="1605" y="2010"/>
                  </a:lnTo>
                  <a:lnTo>
                    <a:pt x="1605" y="1647"/>
                  </a:lnTo>
                  <a:lnTo>
                    <a:pt x="1139" y="977"/>
                  </a:lnTo>
                  <a:lnTo>
                    <a:pt x="1038" y="563"/>
                  </a:lnTo>
                  <a:lnTo>
                    <a:pt x="1114" y="281"/>
                  </a:lnTo>
                  <a:lnTo>
                    <a:pt x="72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65" name="Freeform 41"/>
            <p:cNvSpPr>
              <a:spLocks/>
            </p:cNvSpPr>
            <p:nvPr/>
          </p:nvSpPr>
          <p:spPr bwMode="auto">
            <a:xfrm>
              <a:off x="3462" y="1899"/>
              <a:ext cx="685" cy="745"/>
            </a:xfrm>
            <a:custGeom>
              <a:avLst/>
              <a:gdLst/>
              <a:ahLst/>
              <a:cxnLst>
                <a:cxn ang="0">
                  <a:pos x="2738" y="0"/>
                </a:cxn>
                <a:cxn ang="0">
                  <a:pos x="2738" y="589"/>
                </a:cxn>
                <a:cxn ang="0">
                  <a:pos x="2373" y="1384"/>
                </a:cxn>
                <a:cxn ang="0">
                  <a:pos x="1913" y="1672"/>
                </a:cxn>
                <a:cxn ang="0">
                  <a:pos x="1365" y="1748"/>
                </a:cxn>
                <a:cxn ang="0">
                  <a:pos x="1057" y="2187"/>
                </a:cxn>
                <a:cxn ang="0">
                  <a:pos x="718" y="2574"/>
                </a:cxn>
                <a:cxn ang="0">
                  <a:pos x="0" y="2982"/>
                </a:cxn>
                <a:cxn ang="0">
                  <a:pos x="800" y="2286"/>
                </a:cxn>
                <a:cxn ang="0">
                  <a:pos x="1189" y="1441"/>
                </a:cxn>
                <a:cxn ang="0">
                  <a:pos x="1938" y="1335"/>
                </a:cxn>
                <a:cxn ang="0">
                  <a:pos x="2480" y="871"/>
                </a:cxn>
                <a:cxn ang="0">
                  <a:pos x="2738" y="0"/>
                </a:cxn>
              </a:cxnLst>
              <a:rect l="0" t="0" r="r" b="b"/>
              <a:pathLst>
                <a:path w="2738" h="2982">
                  <a:moveTo>
                    <a:pt x="2738" y="0"/>
                  </a:moveTo>
                  <a:lnTo>
                    <a:pt x="2738" y="589"/>
                  </a:lnTo>
                  <a:lnTo>
                    <a:pt x="2373" y="1384"/>
                  </a:lnTo>
                  <a:lnTo>
                    <a:pt x="1913" y="1672"/>
                  </a:lnTo>
                  <a:lnTo>
                    <a:pt x="1365" y="1748"/>
                  </a:lnTo>
                  <a:lnTo>
                    <a:pt x="1057" y="2187"/>
                  </a:lnTo>
                  <a:lnTo>
                    <a:pt x="718" y="2574"/>
                  </a:lnTo>
                  <a:lnTo>
                    <a:pt x="0" y="2982"/>
                  </a:lnTo>
                  <a:lnTo>
                    <a:pt x="800" y="2286"/>
                  </a:lnTo>
                  <a:lnTo>
                    <a:pt x="1189" y="1441"/>
                  </a:lnTo>
                  <a:lnTo>
                    <a:pt x="1938" y="1335"/>
                  </a:lnTo>
                  <a:lnTo>
                    <a:pt x="2480" y="871"/>
                  </a:lnTo>
                  <a:lnTo>
                    <a:pt x="273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66" name="Freeform 42"/>
            <p:cNvSpPr>
              <a:spLocks/>
            </p:cNvSpPr>
            <p:nvPr/>
          </p:nvSpPr>
          <p:spPr bwMode="auto">
            <a:xfrm>
              <a:off x="3003" y="1318"/>
              <a:ext cx="1106" cy="650"/>
            </a:xfrm>
            <a:custGeom>
              <a:avLst/>
              <a:gdLst/>
              <a:ahLst/>
              <a:cxnLst>
                <a:cxn ang="0">
                  <a:pos x="0" y="0"/>
                </a:cxn>
                <a:cxn ang="0">
                  <a:pos x="334" y="570"/>
                </a:cxn>
                <a:cxn ang="0">
                  <a:pos x="1165" y="1728"/>
                </a:cxn>
                <a:cxn ang="0">
                  <a:pos x="2172" y="2161"/>
                </a:cxn>
                <a:cxn ang="0">
                  <a:pos x="3153" y="2474"/>
                </a:cxn>
                <a:cxn ang="0">
                  <a:pos x="4035" y="2599"/>
                </a:cxn>
                <a:cxn ang="0">
                  <a:pos x="4425" y="2192"/>
                </a:cxn>
                <a:cxn ang="0">
                  <a:pos x="4192" y="2192"/>
                </a:cxn>
                <a:cxn ang="0">
                  <a:pos x="3776" y="2373"/>
                </a:cxn>
                <a:cxn ang="0">
                  <a:pos x="3311" y="2373"/>
                </a:cxn>
                <a:cxn ang="0">
                  <a:pos x="2065" y="2010"/>
                </a:cxn>
                <a:cxn ang="0">
                  <a:pos x="1316" y="1496"/>
                </a:cxn>
                <a:cxn ang="0">
                  <a:pos x="516" y="594"/>
                </a:cxn>
                <a:cxn ang="0">
                  <a:pos x="0" y="0"/>
                </a:cxn>
              </a:cxnLst>
              <a:rect l="0" t="0" r="r" b="b"/>
              <a:pathLst>
                <a:path w="4425" h="2599">
                  <a:moveTo>
                    <a:pt x="0" y="0"/>
                  </a:moveTo>
                  <a:lnTo>
                    <a:pt x="334" y="570"/>
                  </a:lnTo>
                  <a:lnTo>
                    <a:pt x="1165" y="1728"/>
                  </a:lnTo>
                  <a:lnTo>
                    <a:pt x="2172" y="2161"/>
                  </a:lnTo>
                  <a:lnTo>
                    <a:pt x="3153" y="2474"/>
                  </a:lnTo>
                  <a:lnTo>
                    <a:pt x="4035" y="2599"/>
                  </a:lnTo>
                  <a:lnTo>
                    <a:pt x="4425" y="2192"/>
                  </a:lnTo>
                  <a:lnTo>
                    <a:pt x="4192" y="2192"/>
                  </a:lnTo>
                  <a:lnTo>
                    <a:pt x="3776" y="2373"/>
                  </a:lnTo>
                  <a:lnTo>
                    <a:pt x="3311" y="2373"/>
                  </a:lnTo>
                  <a:lnTo>
                    <a:pt x="2065" y="2010"/>
                  </a:lnTo>
                  <a:lnTo>
                    <a:pt x="1316" y="1496"/>
                  </a:lnTo>
                  <a:lnTo>
                    <a:pt x="516" y="594"/>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67" name="Freeform 43"/>
            <p:cNvSpPr>
              <a:spLocks/>
            </p:cNvSpPr>
            <p:nvPr/>
          </p:nvSpPr>
          <p:spPr bwMode="auto">
            <a:xfrm>
              <a:off x="3146" y="778"/>
              <a:ext cx="1460" cy="1100"/>
            </a:xfrm>
            <a:custGeom>
              <a:avLst/>
              <a:gdLst/>
              <a:ahLst/>
              <a:cxnLst>
                <a:cxn ang="0">
                  <a:pos x="19" y="2160"/>
                </a:cxn>
                <a:cxn ang="0">
                  <a:pos x="724" y="3393"/>
                </a:cxn>
                <a:cxn ang="0">
                  <a:pos x="1132" y="3757"/>
                </a:cxn>
                <a:cxn ang="0">
                  <a:pos x="2065" y="4070"/>
                </a:cxn>
                <a:cxn ang="0">
                  <a:pos x="2996" y="4321"/>
                </a:cxn>
                <a:cxn ang="0">
                  <a:pos x="4186" y="4402"/>
                </a:cxn>
                <a:cxn ang="0">
                  <a:pos x="4934" y="4321"/>
                </a:cxn>
                <a:cxn ang="0">
                  <a:pos x="5344" y="3782"/>
                </a:cxn>
                <a:cxn ang="0">
                  <a:pos x="5708" y="2730"/>
                </a:cxn>
                <a:cxn ang="0">
                  <a:pos x="5841" y="1878"/>
                </a:cxn>
                <a:cxn ang="0">
                  <a:pos x="5816" y="1340"/>
                </a:cxn>
                <a:cxn ang="0">
                  <a:pos x="5243" y="844"/>
                </a:cxn>
                <a:cxn ang="0">
                  <a:pos x="4343" y="431"/>
                </a:cxn>
                <a:cxn ang="0">
                  <a:pos x="3147" y="124"/>
                </a:cxn>
                <a:cxn ang="0">
                  <a:pos x="2247" y="0"/>
                </a:cxn>
                <a:cxn ang="0">
                  <a:pos x="1416" y="0"/>
                </a:cxn>
                <a:cxn ang="0">
                  <a:pos x="0" y="951"/>
                </a:cxn>
                <a:cxn ang="0">
                  <a:pos x="176" y="1183"/>
                </a:cxn>
                <a:cxn ang="0">
                  <a:pos x="743" y="745"/>
                </a:cxn>
                <a:cxn ang="0">
                  <a:pos x="1132" y="356"/>
                </a:cxn>
                <a:cxn ang="0">
                  <a:pos x="824" y="1083"/>
                </a:cxn>
                <a:cxn ang="0">
                  <a:pos x="642" y="1696"/>
                </a:cxn>
                <a:cxn ang="0">
                  <a:pos x="642" y="2209"/>
                </a:cxn>
                <a:cxn ang="0">
                  <a:pos x="950" y="1208"/>
                </a:cxn>
                <a:cxn ang="0">
                  <a:pos x="1416" y="356"/>
                </a:cxn>
                <a:cxn ang="0">
                  <a:pos x="1624" y="156"/>
                </a:cxn>
                <a:cxn ang="0">
                  <a:pos x="2398" y="175"/>
                </a:cxn>
                <a:cxn ang="0">
                  <a:pos x="3538" y="381"/>
                </a:cxn>
                <a:cxn ang="0">
                  <a:pos x="4676" y="719"/>
                </a:cxn>
                <a:cxn ang="0">
                  <a:pos x="5425" y="1233"/>
                </a:cxn>
                <a:cxn ang="0">
                  <a:pos x="5658" y="1521"/>
                </a:cxn>
                <a:cxn ang="0">
                  <a:pos x="5582" y="2316"/>
                </a:cxn>
                <a:cxn ang="0">
                  <a:pos x="5344" y="3269"/>
                </a:cxn>
                <a:cxn ang="0">
                  <a:pos x="5092" y="3813"/>
                </a:cxn>
                <a:cxn ang="0">
                  <a:pos x="4852" y="4146"/>
                </a:cxn>
                <a:cxn ang="0">
                  <a:pos x="4128" y="4220"/>
                </a:cxn>
                <a:cxn ang="0">
                  <a:pos x="3046" y="4195"/>
                </a:cxn>
                <a:cxn ang="0">
                  <a:pos x="1624" y="3757"/>
                </a:cxn>
                <a:cxn ang="0">
                  <a:pos x="1000" y="3393"/>
                </a:cxn>
                <a:cxn ang="0">
                  <a:pos x="567" y="2548"/>
                </a:cxn>
                <a:cxn ang="0">
                  <a:pos x="19" y="2160"/>
                </a:cxn>
              </a:cxnLst>
              <a:rect l="0" t="0" r="r" b="b"/>
              <a:pathLst>
                <a:path w="5841" h="4402">
                  <a:moveTo>
                    <a:pt x="19" y="2160"/>
                  </a:moveTo>
                  <a:lnTo>
                    <a:pt x="724" y="3393"/>
                  </a:lnTo>
                  <a:lnTo>
                    <a:pt x="1132" y="3757"/>
                  </a:lnTo>
                  <a:lnTo>
                    <a:pt x="2065" y="4070"/>
                  </a:lnTo>
                  <a:lnTo>
                    <a:pt x="2996" y="4321"/>
                  </a:lnTo>
                  <a:lnTo>
                    <a:pt x="4186" y="4402"/>
                  </a:lnTo>
                  <a:lnTo>
                    <a:pt x="4934" y="4321"/>
                  </a:lnTo>
                  <a:lnTo>
                    <a:pt x="5344" y="3782"/>
                  </a:lnTo>
                  <a:lnTo>
                    <a:pt x="5708" y="2730"/>
                  </a:lnTo>
                  <a:lnTo>
                    <a:pt x="5841" y="1878"/>
                  </a:lnTo>
                  <a:lnTo>
                    <a:pt x="5816" y="1340"/>
                  </a:lnTo>
                  <a:lnTo>
                    <a:pt x="5243" y="844"/>
                  </a:lnTo>
                  <a:lnTo>
                    <a:pt x="4343" y="431"/>
                  </a:lnTo>
                  <a:lnTo>
                    <a:pt x="3147" y="124"/>
                  </a:lnTo>
                  <a:lnTo>
                    <a:pt x="2247" y="0"/>
                  </a:lnTo>
                  <a:lnTo>
                    <a:pt x="1416" y="0"/>
                  </a:lnTo>
                  <a:lnTo>
                    <a:pt x="0" y="951"/>
                  </a:lnTo>
                  <a:lnTo>
                    <a:pt x="176" y="1183"/>
                  </a:lnTo>
                  <a:lnTo>
                    <a:pt x="743" y="745"/>
                  </a:lnTo>
                  <a:lnTo>
                    <a:pt x="1132" y="356"/>
                  </a:lnTo>
                  <a:lnTo>
                    <a:pt x="824" y="1083"/>
                  </a:lnTo>
                  <a:lnTo>
                    <a:pt x="642" y="1696"/>
                  </a:lnTo>
                  <a:lnTo>
                    <a:pt x="642" y="2209"/>
                  </a:lnTo>
                  <a:lnTo>
                    <a:pt x="950" y="1208"/>
                  </a:lnTo>
                  <a:lnTo>
                    <a:pt x="1416" y="356"/>
                  </a:lnTo>
                  <a:lnTo>
                    <a:pt x="1624" y="156"/>
                  </a:lnTo>
                  <a:lnTo>
                    <a:pt x="2398" y="175"/>
                  </a:lnTo>
                  <a:lnTo>
                    <a:pt x="3538" y="381"/>
                  </a:lnTo>
                  <a:lnTo>
                    <a:pt x="4676" y="719"/>
                  </a:lnTo>
                  <a:lnTo>
                    <a:pt x="5425" y="1233"/>
                  </a:lnTo>
                  <a:lnTo>
                    <a:pt x="5658" y="1521"/>
                  </a:lnTo>
                  <a:lnTo>
                    <a:pt x="5582" y="2316"/>
                  </a:lnTo>
                  <a:lnTo>
                    <a:pt x="5344" y="3269"/>
                  </a:lnTo>
                  <a:lnTo>
                    <a:pt x="5092" y="3813"/>
                  </a:lnTo>
                  <a:lnTo>
                    <a:pt x="4852" y="4146"/>
                  </a:lnTo>
                  <a:lnTo>
                    <a:pt x="4128" y="4220"/>
                  </a:lnTo>
                  <a:lnTo>
                    <a:pt x="3046" y="4195"/>
                  </a:lnTo>
                  <a:lnTo>
                    <a:pt x="1624" y="3757"/>
                  </a:lnTo>
                  <a:lnTo>
                    <a:pt x="1000" y="3393"/>
                  </a:lnTo>
                  <a:lnTo>
                    <a:pt x="567" y="2548"/>
                  </a:lnTo>
                  <a:lnTo>
                    <a:pt x="19" y="216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68" name="Freeform 44"/>
            <p:cNvSpPr>
              <a:spLocks/>
            </p:cNvSpPr>
            <p:nvPr/>
          </p:nvSpPr>
          <p:spPr bwMode="auto">
            <a:xfrm>
              <a:off x="3036" y="391"/>
              <a:ext cx="1479" cy="658"/>
            </a:xfrm>
            <a:custGeom>
              <a:avLst/>
              <a:gdLst/>
              <a:ahLst/>
              <a:cxnLst>
                <a:cxn ang="0">
                  <a:pos x="5917" y="2631"/>
                </a:cxn>
                <a:cxn ang="0">
                  <a:pos x="5917" y="1929"/>
                </a:cxn>
                <a:cxn ang="0">
                  <a:pos x="5477" y="1052"/>
                </a:cxn>
                <a:cxn ang="0">
                  <a:pos x="4444" y="389"/>
                </a:cxn>
                <a:cxn ang="0">
                  <a:pos x="3588" y="50"/>
                </a:cxn>
                <a:cxn ang="0">
                  <a:pos x="2165" y="0"/>
                </a:cxn>
                <a:cxn ang="0">
                  <a:pos x="1184" y="414"/>
                </a:cxn>
                <a:cxn ang="0">
                  <a:pos x="410" y="1209"/>
                </a:cxn>
                <a:cxn ang="0">
                  <a:pos x="75" y="1960"/>
                </a:cxn>
                <a:cxn ang="0">
                  <a:pos x="0" y="2474"/>
                </a:cxn>
                <a:cxn ang="0">
                  <a:pos x="259" y="2449"/>
                </a:cxn>
                <a:cxn ang="0">
                  <a:pos x="384" y="1754"/>
                </a:cxn>
                <a:cxn ang="0">
                  <a:pos x="1108" y="827"/>
                </a:cxn>
                <a:cxn ang="0">
                  <a:pos x="1757" y="338"/>
                </a:cxn>
                <a:cxn ang="0">
                  <a:pos x="2322" y="181"/>
                </a:cxn>
                <a:cxn ang="0">
                  <a:pos x="3305" y="181"/>
                </a:cxn>
                <a:cxn ang="0">
                  <a:pos x="3979" y="338"/>
                </a:cxn>
                <a:cxn ang="0">
                  <a:pos x="4834" y="720"/>
                </a:cxn>
                <a:cxn ang="0">
                  <a:pos x="5426" y="1266"/>
                </a:cxn>
                <a:cxn ang="0">
                  <a:pos x="5766" y="1960"/>
                </a:cxn>
                <a:cxn ang="0">
                  <a:pos x="5766" y="2499"/>
                </a:cxn>
                <a:cxn ang="0">
                  <a:pos x="5917" y="2631"/>
                </a:cxn>
              </a:cxnLst>
              <a:rect l="0" t="0" r="r" b="b"/>
              <a:pathLst>
                <a:path w="5917" h="2631">
                  <a:moveTo>
                    <a:pt x="5917" y="2631"/>
                  </a:moveTo>
                  <a:lnTo>
                    <a:pt x="5917" y="1929"/>
                  </a:lnTo>
                  <a:lnTo>
                    <a:pt x="5477" y="1052"/>
                  </a:lnTo>
                  <a:lnTo>
                    <a:pt x="4444" y="389"/>
                  </a:lnTo>
                  <a:lnTo>
                    <a:pt x="3588" y="50"/>
                  </a:lnTo>
                  <a:lnTo>
                    <a:pt x="2165" y="0"/>
                  </a:lnTo>
                  <a:lnTo>
                    <a:pt x="1184" y="414"/>
                  </a:lnTo>
                  <a:lnTo>
                    <a:pt x="410" y="1209"/>
                  </a:lnTo>
                  <a:lnTo>
                    <a:pt x="75" y="1960"/>
                  </a:lnTo>
                  <a:lnTo>
                    <a:pt x="0" y="2474"/>
                  </a:lnTo>
                  <a:lnTo>
                    <a:pt x="259" y="2449"/>
                  </a:lnTo>
                  <a:lnTo>
                    <a:pt x="384" y="1754"/>
                  </a:lnTo>
                  <a:lnTo>
                    <a:pt x="1108" y="827"/>
                  </a:lnTo>
                  <a:lnTo>
                    <a:pt x="1757" y="338"/>
                  </a:lnTo>
                  <a:lnTo>
                    <a:pt x="2322" y="181"/>
                  </a:lnTo>
                  <a:lnTo>
                    <a:pt x="3305" y="181"/>
                  </a:lnTo>
                  <a:lnTo>
                    <a:pt x="3979" y="338"/>
                  </a:lnTo>
                  <a:lnTo>
                    <a:pt x="4834" y="720"/>
                  </a:lnTo>
                  <a:lnTo>
                    <a:pt x="5426" y="1266"/>
                  </a:lnTo>
                  <a:lnTo>
                    <a:pt x="5766" y="1960"/>
                  </a:lnTo>
                  <a:lnTo>
                    <a:pt x="5766" y="2499"/>
                  </a:lnTo>
                  <a:lnTo>
                    <a:pt x="5917" y="263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69" name="Freeform 45"/>
            <p:cNvSpPr>
              <a:spLocks/>
            </p:cNvSpPr>
            <p:nvPr/>
          </p:nvSpPr>
          <p:spPr bwMode="auto">
            <a:xfrm>
              <a:off x="2260" y="1254"/>
              <a:ext cx="782" cy="985"/>
            </a:xfrm>
            <a:custGeom>
              <a:avLst/>
              <a:gdLst/>
              <a:ahLst/>
              <a:cxnLst>
                <a:cxn ang="0">
                  <a:pos x="3021" y="24"/>
                </a:cxn>
                <a:cxn ang="0">
                  <a:pos x="2613" y="0"/>
                </a:cxn>
                <a:cxn ang="0">
                  <a:pos x="1655" y="413"/>
                </a:cxn>
                <a:cxn ang="0">
                  <a:pos x="774" y="1340"/>
                </a:cxn>
                <a:cxn ang="0">
                  <a:pos x="309" y="1879"/>
                </a:cxn>
                <a:cxn ang="0">
                  <a:pos x="0" y="2756"/>
                </a:cxn>
                <a:cxn ang="0">
                  <a:pos x="0" y="3426"/>
                </a:cxn>
                <a:cxn ang="0">
                  <a:pos x="259" y="3939"/>
                </a:cxn>
                <a:cxn ang="0">
                  <a:pos x="466" y="3814"/>
                </a:cxn>
                <a:cxn ang="0">
                  <a:pos x="284" y="3426"/>
                </a:cxn>
                <a:cxn ang="0">
                  <a:pos x="284" y="2681"/>
                </a:cxn>
                <a:cxn ang="0">
                  <a:pos x="642" y="1910"/>
                </a:cxn>
                <a:cxn ang="0">
                  <a:pos x="1397" y="1052"/>
                </a:cxn>
                <a:cxn ang="0">
                  <a:pos x="2040" y="514"/>
                </a:cxn>
                <a:cxn ang="0">
                  <a:pos x="2738" y="207"/>
                </a:cxn>
                <a:cxn ang="0">
                  <a:pos x="3128" y="413"/>
                </a:cxn>
                <a:cxn ang="0">
                  <a:pos x="3021" y="24"/>
                </a:cxn>
              </a:cxnLst>
              <a:rect l="0" t="0" r="r" b="b"/>
              <a:pathLst>
                <a:path w="3128" h="3939">
                  <a:moveTo>
                    <a:pt x="3021" y="24"/>
                  </a:moveTo>
                  <a:lnTo>
                    <a:pt x="2613" y="0"/>
                  </a:lnTo>
                  <a:lnTo>
                    <a:pt x="1655" y="413"/>
                  </a:lnTo>
                  <a:lnTo>
                    <a:pt x="774" y="1340"/>
                  </a:lnTo>
                  <a:lnTo>
                    <a:pt x="309" y="1879"/>
                  </a:lnTo>
                  <a:lnTo>
                    <a:pt x="0" y="2756"/>
                  </a:lnTo>
                  <a:lnTo>
                    <a:pt x="0" y="3426"/>
                  </a:lnTo>
                  <a:lnTo>
                    <a:pt x="259" y="3939"/>
                  </a:lnTo>
                  <a:lnTo>
                    <a:pt x="466" y="3814"/>
                  </a:lnTo>
                  <a:lnTo>
                    <a:pt x="284" y="3426"/>
                  </a:lnTo>
                  <a:lnTo>
                    <a:pt x="284" y="2681"/>
                  </a:lnTo>
                  <a:lnTo>
                    <a:pt x="642" y="1910"/>
                  </a:lnTo>
                  <a:lnTo>
                    <a:pt x="1397" y="1052"/>
                  </a:lnTo>
                  <a:lnTo>
                    <a:pt x="2040" y="514"/>
                  </a:lnTo>
                  <a:lnTo>
                    <a:pt x="2738" y="207"/>
                  </a:lnTo>
                  <a:lnTo>
                    <a:pt x="3128" y="413"/>
                  </a:lnTo>
                  <a:lnTo>
                    <a:pt x="3021" y="2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70" name="Freeform 46"/>
            <p:cNvSpPr>
              <a:spLocks/>
            </p:cNvSpPr>
            <p:nvPr/>
          </p:nvSpPr>
          <p:spPr bwMode="auto">
            <a:xfrm>
              <a:off x="4425" y="1802"/>
              <a:ext cx="685" cy="772"/>
            </a:xfrm>
            <a:custGeom>
              <a:avLst/>
              <a:gdLst/>
              <a:ahLst/>
              <a:cxnLst>
                <a:cxn ang="0">
                  <a:pos x="0" y="0"/>
                </a:cxn>
                <a:cxn ang="0">
                  <a:pos x="699" y="645"/>
                </a:cxn>
                <a:cxn ang="0">
                  <a:pos x="1731" y="1259"/>
                </a:cxn>
                <a:cxn ang="0">
                  <a:pos x="2555" y="1879"/>
                </a:cxn>
                <a:cxn ang="0">
                  <a:pos x="2738" y="2443"/>
                </a:cxn>
                <a:cxn ang="0">
                  <a:pos x="2738" y="3088"/>
                </a:cxn>
                <a:cxn ang="0">
                  <a:pos x="2373" y="2962"/>
                </a:cxn>
                <a:cxn ang="0">
                  <a:pos x="2480" y="2599"/>
                </a:cxn>
                <a:cxn ang="0">
                  <a:pos x="2480" y="2035"/>
                </a:cxn>
                <a:cxn ang="0">
                  <a:pos x="2014" y="1597"/>
                </a:cxn>
                <a:cxn ang="0">
                  <a:pos x="1265" y="1334"/>
                </a:cxn>
                <a:cxn ang="0">
                  <a:pos x="465" y="564"/>
                </a:cxn>
                <a:cxn ang="0">
                  <a:pos x="0" y="0"/>
                </a:cxn>
              </a:cxnLst>
              <a:rect l="0" t="0" r="r" b="b"/>
              <a:pathLst>
                <a:path w="2738" h="3088">
                  <a:moveTo>
                    <a:pt x="0" y="0"/>
                  </a:moveTo>
                  <a:lnTo>
                    <a:pt x="699" y="645"/>
                  </a:lnTo>
                  <a:lnTo>
                    <a:pt x="1731" y="1259"/>
                  </a:lnTo>
                  <a:lnTo>
                    <a:pt x="2555" y="1879"/>
                  </a:lnTo>
                  <a:lnTo>
                    <a:pt x="2738" y="2443"/>
                  </a:lnTo>
                  <a:lnTo>
                    <a:pt x="2738" y="3088"/>
                  </a:lnTo>
                  <a:lnTo>
                    <a:pt x="2373" y="2962"/>
                  </a:lnTo>
                  <a:lnTo>
                    <a:pt x="2480" y="2599"/>
                  </a:lnTo>
                  <a:lnTo>
                    <a:pt x="2480" y="2035"/>
                  </a:lnTo>
                  <a:lnTo>
                    <a:pt x="2014" y="1597"/>
                  </a:lnTo>
                  <a:lnTo>
                    <a:pt x="1265" y="1334"/>
                  </a:lnTo>
                  <a:lnTo>
                    <a:pt x="465" y="564"/>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71" name="Freeform 47"/>
            <p:cNvSpPr>
              <a:spLocks/>
            </p:cNvSpPr>
            <p:nvPr/>
          </p:nvSpPr>
          <p:spPr bwMode="auto">
            <a:xfrm>
              <a:off x="3577" y="2290"/>
              <a:ext cx="1088" cy="387"/>
            </a:xfrm>
            <a:custGeom>
              <a:avLst/>
              <a:gdLst/>
              <a:ahLst/>
              <a:cxnLst>
                <a:cxn ang="0">
                  <a:pos x="1895" y="182"/>
                </a:cxn>
                <a:cxn ang="0">
                  <a:pos x="2487" y="0"/>
                </a:cxn>
                <a:cxn ang="0">
                  <a:pos x="3569" y="438"/>
                </a:cxn>
                <a:cxn ang="0">
                  <a:pos x="4092" y="958"/>
                </a:cxn>
                <a:cxn ang="0">
                  <a:pos x="4350" y="1084"/>
                </a:cxn>
                <a:cxn ang="0">
                  <a:pos x="4167" y="1234"/>
                </a:cxn>
                <a:cxn ang="0">
                  <a:pos x="3802" y="852"/>
                </a:cxn>
                <a:cxn ang="0">
                  <a:pos x="3128" y="438"/>
                </a:cxn>
                <a:cxn ang="0">
                  <a:pos x="2128" y="388"/>
                </a:cxn>
                <a:cxn ang="0">
                  <a:pos x="1814" y="745"/>
                </a:cxn>
                <a:cxn ang="0">
                  <a:pos x="1423" y="1059"/>
                </a:cxn>
                <a:cxn ang="0">
                  <a:pos x="416" y="1522"/>
                </a:cxn>
                <a:cxn ang="0">
                  <a:pos x="0" y="1547"/>
                </a:cxn>
                <a:cxn ang="0">
                  <a:pos x="906" y="1158"/>
                </a:cxn>
                <a:cxn ang="0">
                  <a:pos x="1655" y="621"/>
                </a:cxn>
                <a:cxn ang="0">
                  <a:pos x="1895" y="182"/>
                </a:cxn>
              </a:cxnLst>
              <a:rect l="0" t="0" r="r" b="b"/>
              <a:pathLst>
                <a:path w="4350" h="1547">
                  <a:moveTo>
                    <a:pt x="1895" y="182"/>
                  </a:moveTo>
                  <a:lnTo>
                    <a:pt x="2487" y="0"/>
                  </a:lnTo>
                  <a:lnTo>
                    <a:pt x="3569" y="438"/>
                  </a:lnTo>
                  <a:lnTo>
                    <a:pt x="4092" y="958"/>
                  </a:lnTo>
                  <a:lnTo>
                    <a:pt x="4350" y="1084"/>
                  </a:lnTo>
                  <a:lnTo>
                    <a:pt x="4167" y="1234"/>
                  </a:lnTo>
                  <a:lnTo>
                    <a:pt x="3802" y="852"/>
                  </a:lnTo>
                  <a:lnTo>
                    <a:pt x="3128" y="438"/>
                  </a:lnTo>
                  <a:lnTo>
                    <a:pt x="2128" y="388"/>
                  </a:lnTo>
                  <a:lnTo>
                    <a:pt x="1814" y="745"/>
                  </a:lnTo>
                  <a:lnTo>
                    <a:pt x="1423" y="1059"/>
                  </a:lnTo>
                  <a:lnTo>
                    <a:pt x="416" y="1522"/>
                  </a:lnTo>
                  <a:lnTo>
                    <a:pt x="0" y="1547"/>
                  </a:lnTo>
                  <a:lnTo>
                    <a:pt x="906" y="1158"/>
                  </a:lnTo>
                  <a:lnTo>
                    <a:pt x="1655" y="621"/>
                  </a:lnTo>
                  <a:lnTo>
                    <a:pt x="1895" y="18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72" name="Freeform 48"/>
            <p:cNvSpPr>
              <a:spLocks/>
            </p:cNvSpPr>
            <p:nvPr/>
          </p:nvSpPr>
          <p:spPr bwMode="auto">
            <a:xfrm>
              <a:off x="2791" y="1795"/>
              <a:ext cx="341" cy="348"/>
            </a:xfrm>
            <a:custGeom>
              <a:avLst/>
              <a:gdLst/>
              <a:ahLst/>
              <a:cxnLst>
                <a:cxn ang="0">
                  <a:pos x="0" y="232"/>
                </a:cxn>
                <a:cxn ang="0">
                  <a:pos x="435" y="614"/>
                </a:cxn>
                <a:cxn ang="0">
                  <a:pos x="567" y="821"/>
                </a:cxn>
                <a:cxn ang="0">
                  <a:pos x="567" y="1159"/>
                </a:cxn>
                <a:cxn ang="0">
                  <a:pos x="749" y="1391"/>
                </a:cxn>
                <a:cxn ang="0">
                  <a:pos x="768" y="871"/>
                </a:cxn>
                <a:cxn ang="0">
                  <a:pos x="768" y="564"/>
                </a:cxn>
                <a:cxn ang="0">
                  <a:pos x="1366" y="0"/>
                </a:cxn>
                <a:cxn ang="0">
                  <a:pos x="592" y="382"/>
                </a:cxn>
                <a:cxn ang="0">
                  <a:pos x="0" y="232"/>
                </a:cxn>
              </a:cxnLst>
              <a:rect l="0" t="0" r="r" b="b"/>
              <a:pathLst>
                <a:path w="1366" h="1391">
                  <a:moveTo>
                    <a:pt x="0" y="232"/>
                  </a:moveTo>
                  <a:lnTo>
                    <a:pt x="435" y="614"/>
                  </a:lnTo>
                  <a:lnTo>
                    <a:pt x="567" y="821"/>
                  </a:lnTo>
                  <a:lnTo>
                    <a:pt x="567" y="1159"/>
                  </a:lnTo>
                  <a:lnTo>
                    <a:pt x="749" y="1391"/>
                  </a:lnTo>
                  <a:lnTo>
                    <a:pt x="768" y="871"/>
                  </a:lnTo>
                  <a:lnTo>
                    <a:pt x="768" y="564"/>
                  </a:lnTo>
                  <a:lnTo>
                    <a:pt x="1366" y="0"/>
                  </a:lnTo>
                  <a:lnTo>
                    <a:pt x="592" y="382"/>
                  </a:lnTo>
                  <a:lnTo>
                    <a:pt x="0" y="23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73" name="Freeform 49"/>
            <p:cNvSpPr>
              <a:spLocks/>
            </p:cNvSpPr>
            <p:nvPr/>
          </p:nvSpPr>
          <p:spPr bwMode="auto">
            <a:xfrm>
              <a:off x="2175" y="873"/>
              <a:ext cx="899" cy="954"/>
            </a:xfrm>
            <a:custGeom>
              <a:avLst/>
              <a:gdLst/>
              <a:ahLst/>
              <a:cxnLst>
                <a:cxn ang="0">
                  <a:pos x="3594" y="132"/>
                </a:cxn>
                <a:cxn ang="0">
                  <a:pos x="2718" y="0"/>
                </a:cxn>
                <a:cxn ang="0">
                  <a:pos x="1265" y="1159"/>
                </a:cxn>
                <a:cxn ang="0">
                  <a:pos x="314" y="2142"/>
                </a:cxn>
                <a:cxn ang="0">
                  <a:pos x="50" y="2555"/>
                </a:cxn>
                <a:cxn ang="0">
                  <a:pos x="0" y="3195"/>
                </a:cxn>
                <a:cxn ang="0">
                  <a:pos x="81" y="3507"/>
                </a:cxn>
                <a:cxn ang="0">
                  <a:pos x="648" y="3814"/>
                </a:cxn>
                <a:cxn ang="0">
                  <a:pos x="723" y="3582"/>
                </a:cxn>
                <a:cxn ang="0">
                  <a:pos x="389" y="3351"/>
                </a:cxn>
                <a:cxn ang="0">
                  <a:pos x="830" y="2812"/>
                </a:cxn>
                <a:cxn ang="0">
                  <a:pos x="1762" y="1748"/>
                </a:cxn>
                <a:cxn ang="0">
                  <a:pos x="491" y="2787"/>
                </a:cxn>
                <a:cxn ang="0">
                  <a:pos x="264" y="3144"/>
                </a:cxn>
                <a:cxn ang="0">
                  <a:pos x="264" y="2555"/>
                </a:cxn>
                <a:cxn ang="0">
                  <a:pos x="830" y="1910"/>
                </a:cxn>
                <a:cxn ang="0">
                  <a:pos x="1964" y="877"/>
                </a:cxn>
                <a:cxn ang="0">
                  <a:pos x="2586" y="364"/>
                </a:cxn>
                <a:cxn ang="0">
                  <a:pos x="2561" y="984"/>
                </a:cxn>
                <a:cxn ang="0">
                  <a:pos x="2751" y="1403"/>
                </a:cxn>
                <a:cxn ang="0">
                  <a:pos x="2795" y="959"/>
                </a:cxn>
                <a:cxn ang="0">
                  <a:pos x="2820" y="181"/>
                </a:cxn>
                <a:cxn ang="0">
                  <a:pos x="3594" y="313"/>
                </a:cxn>
                <a:cxn ang="0">
                  <a:pos x="3594" y="132"/>
                </a:cxn>
              </a:cxnLst>
              <a:rect l="0" t="0" r="r" b="b"/>
              <a:pathLst>
                <a:path w="3594" h="3814">
                  <a:moveTo>
                    <a:pt x="3594" y="132"/>
                  </a:moveTo>
                  <a:lnTo>
                    <a:pt x="2718" y="0"/>
                  </a:lnTo>
                  <a:lnTo>
                    <a:pt x="1265" y="1159"/>
                  </a:lnTo>
                  <a:lnTo>
                    <a:pt x="314" y="2142"/>
                  </a:lnTo>
                  <a:lnTo>
                    <a:pt x="50" y="2555"/>
                  </a:lnTo>
                  <a:lnTo>
                    <a:pt x="0" y="3195"/>
                  </a:lnTo>
                  <a:lnTo>
                    <a:pt x="81" y="3507"/>
                  </a:lnTo>
                  <a:lnTo>
                    <a:pt x="648" y="3814"/>
                  </a:lnTo>
                  <a:lnTo>
                    <a:pt x="723" y="3582"/>
                  </a:lnTo>
                  <a:lnTo>
                    <a:pt x="389" y="3351"/>
                  </a:lnTo>
                  <a:lnTo>
                    <a:pt x="830" y="2812"/>
                  </a:lnTo>
                  <a:lnTo>
                    <a:pt x="1762" y="1748"/>
                  </a:lnTo>
                  <a:lnTo>
                    <a:pt x="491" y="2787"/>
                  </a:lnTo>
                  <a:lnTo>
                    <a:pt x="264" y="3144"/>
                  </a:lnTo>
                  <a:lnTo>
                    <a:pt x="264" y="2555"/>
                  </a:lnTo>
                  <a:lnTo>
                    <a:pt x="830" y="1910"/>
                  </a:lnTo>
                  <a:lnTo>
                    <a:pt x="1964" y="877"/>
                  </a:lnTo>
                  <a:lnTo>
                    <a:pt x="2586" y="364"/>
                  </a:lnTo>
                  <a:lnTo>
                    <a:pt x="2561" y="984"/>
                  </a:lnTo>
                  <a:lnTo>
                    <a:pt x="2751" y="1403"/>
                  </a:lnTo>
                  <a:lnTo>
                    <a:pt x="2795" y="959"/>
                  </a:lnTo>
                  <a:lnTo>
                    <a:pt x="2820" y="181"/>
                  </a:lnTo>
                  <a:lnTo>
                    <a:pt x="3594" y="313"/>
                  </a:lnTo>
                  <a:lnTo>
                    <a:pt x="3594" y="13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74" name="Freeform 50"/>
            <p:cNvSpPr>
              <a:spLocks/>
            </p:cNvSpPr>
            <p:nvPr/>
          </p:nvSpPr>
          <p:spPr bwMode="auto">
            <a:xfrm>
              <a:off x="1761" y="1711"/>
              <a:ext cx="460" cy="1417"/>
            </a:xfrm>
            <a:custGeom>
              <a:avLst/>
              <a:gdLst/>
              <a:ahLst/>
              <a:cxnLst>
                <a:cxn ang="0">
                  <a:pos x="1756" y="0"/>
                </a:cxn>
                <a:cxn ang="0">
                  <a:pos x="1348" y="181"/>
                </a:cxn>
                <a:cxn ang="0">
                  <a:pos x="1039" y="463"/>
                </a:cxn>
                <a:cxn ang="0">
                  <a:pos x="699" y="1058"/>
                </a:cxn>
                <a:cxn ang="0">
                  <a:pos x="699" y="1697"/>
                </a:cxn>
                <a:cxn ang="0">
                  <a:pos x="831" y="2549"/>
                </a:cxn>
                <a:cxn ang="0">
                  <a:pos x="831" y="2962"/>
                </a:cxn>
                <a:cxn ang="0">
                  <a:pos x="724" y="3426"/>
                </a:cxn>
                <a:cxn ang="0">
                  <a:pos x="440" y="3864"/>
                </a:cxn>
                <a:cxn ang="0">
                  <a:pos x="0" y="4253"/>
                </a:cxn>
                <a:cxn ang="0">
                  <a:pos x="0" y="4640"/>
                </a:cxn>
                <a:cxn ang="0">
                  <a:pos x="208" y="5098"/>
                </a:cxn>
                <a:cxn ang="0">
                  <a:pos x="856" y="5668"/>
                </a:cxn>
                <a:cxn ang="0">
                  <a:pos x="315" y="4998"/>
                </a:cxn>
                <a:cxn ang="0">
                  <a:pos x="283" y="4278"/>
                </a:cxn>
                <a:cxn ang="0">
                  <a:pos x="724" y="3789"/>
                </a:cxn>
                <a:cxn ang="0">
                  <a:pos x="1164" y="3119"/>
                </a:cxn>
                <a:cxn ang="0">
                  <a:pos x="1348" y="2524"/>
                </a:cxn>
                <a:cxn ang="0">
                  <a:pos x="1265" y="2061"/>
                </a:cxn>
                <a:cxn ang="0">
                  <a:pos x="1089" y="2549"/>
                </a:cxn>
                <a:cxn ang="0">
                  <a:pos x="957" y="1985"/>
                </a:cxn>
                <a:cxn ang="0">
                  <a:pos x="932" y="1108"/>
                </a:cxn>
                <a:cxn ang="0">
                  <a:pos x="1348" y="363"/>
                </a:cxn>
                <a:cxn ang="0">
                  <a:pos x="1838" y="156"/>
                </a:cxn>
                <a:cxn ang="0">
                  <a:pos x="1756" y="0"/>
                </a:cxn>
              </a:cxnLst>
              <a:rect l="0" t="0" r="r" b="b"/>
              <a:pathLst>
                <a:path w="1838" h="5668">
                  <a:moveTo>
                    <a:pt x="1756" y="0"/>
                  </a:moveTo>
                  <a:lnTo>
                    <a:pt x="1348" y="181"/>
                  </a:lnTo>
                  <a:lnTo>
                    <a:pt x="1039" y="463"/>
                  </a:lnTo>
                  <a:lnTo>
                    <a:pt x="699" y="1058"/>
                  </a:lnTo>
                  <a:lnTo>
                    <a:pt x="699" y="1697"/>
                  </a:lnTo>
                  <a:lnTo>
                    <a:pt x="831" y="2549"/>
                  </a:lnTo>
                  <a:lnTo>
                    <a:pt x="831" y="2962"/>
                  </a:lnTo>
                  <a:lnTo>
                    <a:pt x="724" y="3426"/>
                  </a:lnTo>
                  <a:lnTo>
                    <a:pt x="440" y="3864"/>
                  </a:lnTo>
                  <a:lnTo>
                    <a:pt x="0" y="4253"/>
                  </a:lnTo>
                  <a:lnTo>
                    <a:pt x="0" y="4640"/>
                  </a:lnTo>
                  <a:lnTo>
                    <a:pt x="208" y="5098"/>
                  </a:lnTo>
                  <a:lnTo>
                    <a:pt x="856" y="5668"/>
                  </a:lnTo>
                  <a:lnTo>
                    <a:pt x="315" y="4998"/>
                  </a:lnTo>
                  <a:lnTo>
                    <a:pt x="283" y="4278"/>
                  </a:lnTo>
                  <a:lnTo>
                    <a:pt x="724" y="3789"/>
                  </a:lnTo>
                  <a:lnTo>
                    <a:pt x="1164" y="3119"/>
                  </a:lnTo>
                  <a:lnTo>
                    <a:pt x="1348" y="2524"/>
                  </a:lnTo>
                  <a:lnTo>
                    <a:pt x="1265" y="2061"/>
                  </a:lnTo>
                  <a:lnTo>
                    <a:pt x="1089" y="2549"/>
                  </a:lnTo>
                  <a:lnTo>
                    <a:pt x="957" y="1985"/>
                  </a:lnTo>
                  <a:lnTo>
                    <a:pt x="932" y="1108"/>
                  </a:lnTo>
                  <a:lnTo>
                    <a:pt x="1348" y="363"/>
                  </a:lnTo>
                  <a:lnTo>
                    <a:pt x="1838" y="156"/>
                  </a:lnTo>
                  <a:lnTo>
                    <a:pt x="175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75" name="Freeform 51"/>
            <p:cNvSpPr>
              <a:spLocks/>
            </p:cNvSpPr>
            <p:nvPr/>
          </p:nvSpPr>
          <p:spPr bwMode="auto">
            <a:xfrm>
              <a:off x="1497" y="2708"/>
              <a:ext cx="957" cy="741"/>
            </a:xfrm>
            <a:custGeom>
              <a:avLst/>
              <a:gdLst/>
              <a:ahLst/>
              <a:cxnLst>
                <a:cxn ang="0">
                  <a:pos x="3827" y="106"/>
                </a:cxn>
                <a:cxn ang="0">
                  <a:pos x="3519" y="1008"/>
                </a:cxn>
                <a:cxn ang="0">
                  <a:pos x="3180" y="1471"/>
                </a:cxn>
                <a:cxn ang="0">
                  <a:pos x="2506" y="2009"/>
                </a:cxn>
                <a:cxn ang="0">
                  <a:pos x="2563" y="2348"/>
                </a:cxn>
                <a:cxn ang="0">
                  <a:pos x="2172" y="2680"/>
                </a:cxn>
                <a:cxn ang="0">
                  <a:pos x="1473" y="2962"/>
                </a:cxn>
                <a:cxn ang="0">
                  <a:pos x="649" y="2943"/>
                </a:cxn>
                <a:cxn ang="0">
                  <a:pos x="259" y="2630"/>
                </a:cxn>
                <a:cxn ang="0">
                  <a:pos x="0" y="1984"/>
                </a:cxn>
                <a:cxn ang="0">
                  <a:pos x="51" y="1290"/>
                </a:cxn>
                <a:cxn ang="0">
                  <a:pos x="309" y="545"/>
                </a:cxn>
                <a:cxn ang="0">
                  <a:pos x="391" y="231"/>
                </a:cxn>
                <a:cxn ang="0">
                  <a:pos x="649" y="288"/>
                </a:cxn>
                <a:cxn ang="0">
                  <a:pos x="933" y="0"/>
                </a:cxn>
                <a:cxn ang="0">
                  <a:pos x="1398" y="55"/>
                </a:cxn>
                <a:cxn ang="0">
                  <a:pos x="1165" y="288"/>
                </a:cxn>
                <a:cxn ang="0">
                  <a:pos x="983" y="131"/>
                </a:cxn>
                <a:cxn ang="0">
                  <a:pos x="749" y="545"/>
                </a:cxn>
                <a:cxn ang="0">
                  <a:pos x="617" y="1058"/>
                </a:cxn>
                <a:cxn ang="0">
                  <a:pos x="542" y="545"/>
                </a:cxn>
                <a:cxn ang="0">
                  <a:pos x="309" y="1315"/>
                </a:cxn>
                <a:cxn ang="0">
                  <a:pos x="234" y="1960"/>
                </a:cxn>
                <a:cxn ang="0">
                  <a:pos x="441" y="2524"/>
                </a:cxn>
                <a:cxn ang="0">
                  <a:pos x="881" y="2836"/>
                </a:cxn>
                <a:cxn ang="0">
                  <a:pos x="1241" y="2836"/>
                </a:cxn>
                <a:cxn ang="0">
                  <a:pos x="881" y="2267"/>
                </a:cxn>
                <a:cxn ang="0">
                  <a:pos x="1398" y="2655"/>
                </a:cxn>
                <a:cxn ang="0">
                  <a:pos x="1757" y="2604"/>
                </a:cxn>
                <a:cxn ang="0">
                  <a:pos x="1266" y="2009"/>
                </a:cxn>
                <a:cxn ang="0">
                  <a:pos x="1965" y="2473"/>
                </a:cxn>
                <a:cxn ang="0">
                  <a:pos x="2273" y="2297"/>
                </a:cxn>
                <a:cxn ang="0">
                  <a:pos x="2273" y="1910"/>
                </a:cxn>
                <a:cxn ang="0">
                  <a:pos x="1864" y="1596"/>
                </a:cxn>
                <a:cxn ang="0">
                  <a:pos x="2431" y="1753"/>
                </a:cxn>
                <a:cxn ang="0">
                  <a:pos x="3155" y="1214"/>
                </a:cxn>
                <a:cxn ang="0">
                  <a:pos x="3827" y="106"/>
                </a:cxn>
              </a:cxnLst>
              <a:rect l="0" t="0" r="r" b="b"/>
              <a:pathLst>
                <a:path w="3827" h="2962">
                  <a:moveTo>
                    <a:pt x="3827" y="106"/>
                  </a:moveTo>
                  <a:lnTo>
                    <a:pt x="3519" y="1008"/>
                  </a:lnTo>
                  <a:lnTo>
                    <a:pt x="3180" y="1471"/>
                  </a:lnTo>
                  <a:lnTo>
                    <a:pt x="2506" y="2009"/>
                  </a:lnTo>
                  <a:lnTo>
                    <a:pt x="2563" y="2348"/>
                  </a:lnTo>
                  <a:lnTo>
                    <a:pt x="2172" y="2680"/>
                  </a:lnTo>
                  <a:lnTo>
                    <a:pt x="1473" y="2962"/>
                  </a:lnTo>
                  <a:lnTo>
                    <a:pt x="649" y="2943"/>
                  </a:lnTo>
                  <a:lnTo>
                    <a:pt x="259" y="2630"/>
                  </a:lnTo>
                  <a:lnTo>
                    <a:pt x="0" y="1984"/>
                  </a:lnTo>
                  <a:lnTo>
                    <a:pt x="51" y="1290"/>
                  </a:lnTo>
                  <a:lnTo>
                    <a:pt x="309" y="545"/>
                  </a:lnTo>
                  <a:lnTo>
                    <a:pt x="391" y="231"/>
                  </a:lnTo>
                  <a:lnTo>
                    <a:pt x="649" y="288"/>
                  </a:lnTo>
                  <a:lnTo>
                    <a:pt x="933" y="0"/>
                  </a:lnTo>
                  <a:lnTo>
                    <a:pt x="1398" y="55"/>
                  </a:lnTo>
                  <a:lnTo>
                    <a:pt x="1165" y="288"/>
                  </a:lnTo>
                  <a:lnTo>
                    <a:pt x="983" y="131"/>
                  </a:lnTo>
                  <a:lnTo>
                    <a:pt x="749" y="545"/>
                  </a:lnTo>
                  <a:lnTo>
                    <a:pt x="617" y="1058"/>
                  </a:lnTo>
                  <a:lnTo>
                    <a:pt x="542" y="545"/>
                  </a:lnTo>
                  <a:lnTo>
                    <a:pt x="309" y="1315"/>
                  </a:lnTo>
                  <a:lnTo>
                    <a:pt x="234" y="1960"/>
                  </a:lnTo>
                  <a:lnTo>
                    <a:pt x="441" y="2524"/>
                  </a:lnTo>
                  <a:lnTo>
                    <a:pt x="881" y="2836"/>
                  </a:lnTo>
                  <a:lnTo>
                    <a:pt x="1241" y="2836"/>
                  </a:lnTo>
                  <a:lnTo>
                    <a:pt x="881" y="2267"/>
                  </a:lnTo>
                  <a:lnTo>
                    <a:pt x="1398" y="2655"/>
                  </a:lnTo>
                  <a:lnTo>
                    <a:pt x="1757" y="2604"/>
                  </a:lnTo>
                  <a:lnTo>
                    <a:pt x="1266" y="2009"/>
                  </a:lnTo>
                  <a:lnTo>
                    <a:pt x="1965" y="2473"/>
                  </a:lnTo>
                  <a:lnTo>
                    <a:pt x="2273" y="2297"/>
                  </a:lnTo>
                  <a:lnTo>
                    <a:pt x="2273" y="1910"/>
                  </a:lnTo>
                  <a:lnTo>
                    <a:pt x="1864" y="1596"/>
                  </a:lnTo>
                  <a:lnTo>
                    <a:pt x="2431" y="1753"/>
                  </a:lnTo>
                  <a:lnTo>
                    <a:pt x="3155" y="1214"/>
                  </a:lnTo>
                  <a:lnTo>
                    <a:pt x="3827" y="10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76" name="Freeform 52"/>
            <p:cNvSpPr>
              <a:spLocks/>
            </p:cNvSpPr>
            <p:nvPr/>
          </p:nvSpPr>
          <p:spPr bwMode="auto">
            <a:xfrm>
              <a:off x="1316" y="2799"/>
              <a:ext cx="291" cy="540"/>
            </a:xfrm>
            <a:custGeom>
              <a:avLst/>
              <a:gdLst/>
              <a:ahLst/>
              <a:cxnLst>
                <a:cxn ang="0">
                  <a:pos x="1164" y="25"/>
                </a:cxn>
                <a:cxn ang="0">
                  <a:pos x="466" y="0"/>
                </a:cxn>
                <a:cxn ang="0">
                  <a:pos x="25" y="339"/>
                </a:cxn>
                <a:cxn ang="0">
                  <a:pos x="0" y="953"/>
                </a:cxn>
                <a:cxn ang="0">
                  <a:pos x="208" y="1672"/>
                </a:cxn>
                <a:cxn ang="0">
                  <a:pos x="516" y="1961"/>
                </a:cxn>
                <a:cxn ang="0">
                  <a:pos x="1007" y="2162"/>
                </a:cxn>
                <a:cxn ang="0">
                  <a:pos x="882" y="1855"/>
                </a:cxn>
                <a:cxn ang="0">
                  <a:pos x="359" y="1548"/>
                </a:cxn>
                <a:cxn ang="0">
                  <a:pos x="208" y="696"/>
                </a:cxn>
                <a:cxn ang="0">
                  <a:pos x="258" y="339"/>
                </a:cxn>
                <a:cxn ang="0">
                  <a:pos x="566" y="126"/>
                </a:cxn>
                <a:cxn ang="0">
                  <a:pos x="1139" y="257"/>
                </a:cxn>
                <a:cxn ang="0">
                  <a:pos x="1164" y="25"/>
                </a:cxn>
              </a:cxnLst>
              <a:rect l="0" t="0" r="r" b="b"/>
              <a:pathLst>
                <a:path w="1164" h="2162">
                  <a:moveTo>
                    <a:pt x="1164" y="25"/>
                  </a:moveTo>
                  <a:lnTo>
                    <a:pt x="466" y="0"/>
                  </a:lnTo>
                  <a:lnTo>
                    <a:pt x="25" y="339"/>
                  </a:lnTo>
                  <a:lnTo>
                    <a:pt x="0" y="953"/>
                  </a:lnTo>
                  <a:lnTo>
                    <a:pt x="208" y="1672"/>
                  </a:lnTo>
                  <a:lnTo>
                    <a:pt x="516" y="1961"/>
                  </a:lnTo>
                  <a:lnTo>
                    <a:pt x="1007" y="2162"/>
                  </a:lnTo>
                  <a:lnTo>
                    <a:pt x="882" y="1855"/>
                  </a:lnTo>
                  <a:lnTo>
                    <a:pt x="359" y="1548"/>
                  </a:lnTo>
                  <a:lnTo>
                    <a:pt x="208" y="696"/>
                  </a:lnTo>
                  <a:lnTo>
                    <a:pt x="258" y="339"/>
                  </a:lnTo>
                  <a:lnTo>
                    <a:pt x="566" y="126"/>
                  </a:lnTo>
                  <a:lnTo>
                    <a:pt x="1139" y="257"/>
                  </a:lnTo>
                  <a:lnTo>
                    <a:pt x="1164" y="2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77" name="Freeform 53"/>
            <p:cNvSpPr>
              <a:spLocks/>
            </p:cNvSpPr>
            <p:nvPr/>
          </p:nvSpPr>
          <p:spPr bwMode="auto">
            <a:xfrm>
              <a:off x="2737" y="3134"/>
              <a:ext cx="110" cy="226"/>
            </a:xfrm>
            <a:custGeom>
              <a:avLst/>
              <a:gdLst/>
              <a:ahLst/>
              <a:cxnLst>
                <a:cxn ang="0">
                  <a:pos x="238" y="0"/>
                </a:cxn>
                <a:cxn ang="0">
                  <a:pos x="0" y="490"/>
                </a:cxn>
                <a:cxn ang="0">
                  <a:pos x="106" y="902"/>
                </a:cxn>
                <a:cxn ang="0">
                  <a:pos x="441" y="258"/>
                </a:cxn>
                <a:cxn ang="0">
                  <a:pos x="238" y="0"/>
                </a:cxn>
              </a:cxnLst>
              <a:rect l="0" t="0" r="r" b="b"/>
              <a:pathLst>
                <a:path w="441" h="902">
                  <a:moveTo>
                    <a:pt x="238" y="0"/>
                  </a:moveTo>
                  <a:lnTo>
                    <a:pt x="0" y="490"/>
                  </a:lnTo>
                  <a:lnTo>
                    <a:pt x="106" y="902"/>
                  </a:lnTo>
                  <a:lnTo>
                    <a:pt x="441" y="258"/>
                  </a:lnTo>
                  <a:lnTo>
                    <a:pt x="23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78" name="Freeform 54"/>
            <p:cNvSpPr>
              <a:spLocks/>
            </p:cNvSpPr>
            <p:nvPr/>
          </p:nvSpPr>
          <p:spPr bwMode="auto">
            <a:xfrm>
              <a:off x="2182" y="3012"/>
              <a:ext cx="609" cy="567"/>
            </a:xfrm>
            <a:custGeom>
              <a:avLst/>
              <a:gdLst/>
              <a:ahLst/>
              <a:cxnLst>
                <a:cxn ang="0">
                  <a:pos x="573" y="0"/>
                </a:cxn>
                <a:cxn ang="0">
                  <a:pos x="1221" y="151"/>
                </a:cxn>
                <a:cxn ang="0">
                  <a:pos x="1887" y="620"/>
                </a:cxn>
                <a:cxn ang="0">
                  <a:pos x="2435" y="1134"/>
                </a:cxn>
                <a:cxn ang="0">
                  <a:pos x="2435" y="1622"/>
                </a:cxn>
                <a:cxn ang="0">
                  <a:pos x="2121" y="2061"/>
                </a:cxn>
                <a:cxn ang="0">
                  <a:pos x="1447" y="2267"/>
                </a:cxn>
                <a:cxn ang="0">
                  <a:pos x="548" y="1986"/>
                </a:cxn>
                <a:cxn ang="0">
                  <a:pos x="182" y="1416"/>
                </a:cxn>
                <a:cxn ang="0">
                  <a:pos x="0" y="564"/>
                </a:cxn>
                <a:cxn ang="0">
                  <a:pos x="239" y="332"/>
                </a:cxn>
                <a:cxn ang="0">
                  <a:pos x="239" y="746"/>
                </a:cxn>
                <a:cxn ang="0">
                  <a:pos x="466" y="1416"/>
                </a:cxn>
                <a:cxn ang="0">
                  <a:pos x="648" y="1804"/>
                </a:cxn>
                <a:cxn ang="0">
                  <a:pos x="1006" y="1986"/>
                </a:cxn>
                <a:cxn ang="0">
                  <a:pos x="749" y="1466"/>
                </a:cxn>
                <a:cxn ang="0">
                  <a:pos x="749" y="1003"/>
                </a:cxn>
                <a:cxn ang="0">
                  <a:pos x="981" y="1491"/>
                </a:cxn>
                <a:cxn ang="0">
                  <a:pos x="1347" y="1929"/>
                </a:cxn>
                <a:cxn ang="0">
                  <a:pos x="1711" y="1929"/>
                </a:cxn>
                <a:cxn ang="0">
                  <a:pos x="1447" y="1491"/>
                </a:cxn>
                <a:cxn ang="0">
                  <a:pos x="1190" y="952"/>
                </a:cxn>
                <a:cxn ang="0">
                  <a:pos x="1680" y="1291"/>
                </a:cxn>
                <a:cxn ang="0">
                  <a:pos x="1914" y="1829"/>
                </a:cxn>
                <a:cxn ang="0">
                  <a:pos x="2222" y="1598"/>
                </a:cxn>
                <a:cxn ang="0">
                  <a:pos x="2020" y="1028"/>
                </a:cxn>
                <a:cxn ang="0">
                  <a:pos x="1397" y="414"/>
                </a:cxn>
                <a:cxn ang="0">
                  <a:pos x="389" y="101"/>
                </a:cxn>
                <a:cxn ang="0">
                  <a:pos x="573" y="0"/>
                </a:cxn>
              </a:cxnLst>
              <a:rect l="0" t="0" r="r" b="b"/>
              <a:pathLst>
                <a:path w="2435" h="2267">
                  <a:moveTo>
                    <a:pt x="573" y="0"/>
                  </a:moveTo>
                  <a:lnTo>
                    <a:pt x="1221" y="151"/>
                  </a:lnTo>
                  <a:lnTo>
                    <a:pt x="1887" y="620"/>
                  </a:lnTo>
                  <a:lnTo>
                    <a:pt x="2435" y="1134"/>
                  </a:lnTo>
                  <a:lnTo>
                    <a:pt x="2435" y="1622"/>
                  </a:lnTo>
                  <a:lnTo>
                    <a:pt x="2121" y="2061"/>
                  </a:lnTo>
                  <a:lnTo>
                    <a:pt x="1447" y="2267"/>
                  </a:lnTo>
                  <a:lnTo>
                    <a:pt x="548" y="1986"/>
                  </a:lnTo>
                  <a:lnTo>
                    <a:pt x="182" y="1416"/>
                  </a:lnTo>
                  <a:lnTo>
                    <a:pt x="0" y="564"/>
                  </a:lnTo>
                  <a:lnTo>
                    <a:pt x="239" y="332"/>
                  </a:lnTo>
                  <a:lnTo>
                    <a:pt x="239" y="746"/>
                  </a:lnTo>
                  <a:lnTo>
                    <a:pt x="466" y="1416"/>
                  </a:lnTo>
                  <a:lnTo>
                    <a:pt x="648" y="1804"/>
                  </a:lnTo>
                  <a:lnTo>
                    <a:pt x="1006" y="1986"/>
                  </a:lnTo>
                  <a:lnTo>
                    <a:pt x="749" y="1466"/>
                  </a:lnTo>
                  <a:lnTo>
                    <a:pt x="749" y="1003"/>
                  </a:lnTo>
                  <a:lnTo>
                    <a:pt x="981" y="1491"/>
                  </a:lnTo>
                  <a:lnTo>
                    <a:pt x="1347" y="1929"/>
                  </a:lnTo>
                  <a:lnTo>
                    <a:pt x="1711" y="1929"/>
                  </a:lnTo>
                  <a:lnTo>
                    <a:pt x="1447" y="1491"/>
                  </a:lnTo>
                  <a:lnTo>
                    <a:pt x="1190" y="952"/>
                  </a:lnTo>
                  <a:lnTo>
                    <a:pt x="1680" y="1291"/>
                  </a:lnTo>
                  <a:lnTo>
                    <a:pt x="1914" y="1829"/>
                  </a:lnTo>
                  <a:lnTo>
                    <a:pt x="2222" y="1598"/>
                  </a:lnTo>
                  <a:lnTo>
                    <a:pt x="2020" y="1028"/>
                  </a:lnTo>
                  <a:lnTo>
                    <a:pt x="1397" y="414"/>
                  </a:lnTo>
                  <a:lnTo>
                    <a:pt x="389" y="101"/>
                  </a:lnTo>
                  <a:lnTo>
                    <a:pt x="573"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79" name="Freeform 55"/>
            <p:cNvSpPr>
              <a:spLocks/>
            </p:cNvSpPr>
            <p:nvPr/>
          </p:nvSpPr>
          <p:spPr bwMode="auto">
            <a:xfrm>
              <a:off x="2073" y="3308"/>
              <a:ext cx="219" cy="136"/>
            </a:xfrm>
            <a:custGeom>
              <a:avLst/>
              <a:gdLst/>
              <a:ahLst/>
              <a:cxnLst>
                <a:cxn ang="0">
                  <a:pos x="0" y="107"/>
                </a:cxn>
                <a:cxn ang="0">
                  <a:pos x="284" y="389"/>
                </a:cxn>
                <a:cxn ang="0">
                  <a:pos x="876" y="545"/>
                </a:cxn>
                <a:cxn ang="0">
                  <a:pos x="724" y="232"/>
                </a:cxn>
                <a:cxn ang="0">
                  <a:pos x="435" y="206"/>
                </a:cxn>
                <a:cxn ang="0">
                  <a:pos x="202" y="0"/>
                </a:cxn>
                <a:cxn ang="0">
                  <a:pos x="0" y="107"/>
                </a:cxn>
              </a:cxnLst>
              <a:rect l="0" t="0" r="r" b="b"/>
              <a:pathLst>
                <a:path w="876" h="545">
                  <a:moveTo>
                    <a:pt x="0" y="107"/>
                  </a:moveTo>
                  <a:lnTo>
                    <a:pt x="284" y="389"/>
                  </a:lnTo>
                  <a:lnTo>
                    <a:pt x="876" y="545"/>
                  </a:lnTo>
                  <a:lnTo>
                    <a:pt x="724" y="232"/>
                  </a:lnTo>
                  <a:lnTo>
                    <a:pt x="435" y="206"/>
                  </a:lnTo>
                  <a:lnTo>
                    <a:pt x="202" y="0"/>
                  </a:lnTo>
                  <a:lnTo>
                    <a:pt x="0" y="1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80" name="Freeform 56"/>
            <p:cNvSpPr>
              <a:spLocks/>
            </p:cNvSpPr>
            <p:nvPr/>
          </p:nvSpPr>
          <p:spPr bwMode="auto">
            <a:xfrm>
              <a:off x="1794" y="3418"/>
              <a:ext cx="169" cy="302"/>
            </a:xfrm>
            <a:custGeom>
              <a:avLst/>
              <a:gdLst/>
              <a:ahLst/>
              <a:cxnLst>
                <a:cxn ang="0">
                  <a:pos x="0" y="75"/>
                </a:cxn>
                <a:cxn ang="0">
                  <a:pos x="0" y="514"/>
                </a:cxn>
                <a:cxn ang="0">
                  <a:pos x="258" y="1053"/>
                </a:cxn>
                <a:cxn ang="0">
                  <a:pos x="674" y="1209"/>
                </a:cxn>
                <a:cxn ang="0">
                  <a:pos x="208" y="645"/>
                </a:cxn>
                <a:cxn ang="0">
                  <a:pos x="183" y="0"/>
                </a:cxn>
                <a:cxn ang="0">
                  <a:pos x="0" y="75"/>
                </a:cxn>
              </a:cxnLst>
              <a:rect l="0" t="0" r="r" b="b"/>
              <a:pathLst>
                <a:path w="674" h="1209">
                  <a:moveTo>
                    <a:pt x="0" y="75"/>
                  </a:moveTo>
                  <a:lnTo>
                    <a:pt x="0" y="514"/>
                  </a:lnTo>
                  <a:lnTo>
                    <a:pt x="258" y="1053"/>
                  </a:lnTo>
                  <a:lnTo>
                    <a:pt x="674" y="1209"/>
                  </a:lnTo>
                  <a:lnTo>
                    <a:pt x="208" y="645"/>
                  </a:lnTo>
                  <a:lnTo>
                    <a:pt x="183" y="0"/>
                  </a:lnTo>
                  <a:lnTo>
                    <a:pt x="0" y="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81" name="Freeform 57"/>
            <p:cNvSpPr>
              <a:spLocks/>
            </p:cNvSpPr>
            <p:nvPr/>
          </p:nvSpPr>
          <p:spPr bwMode="auto">
            <a:xfrm>
              <a:off x="1884" y="3418"/>
              <a:ext cx="427" cy="289"/>
            </a:xfrm>
            <a:custGeom>
              <a:avLst/>
              <a:gdLst/>
              <a:ahLst/>
              <a:cxnLst>
                <a:cxn ang="0">
                  <a:pos x="0" y="50"/>
                </a:cxn>
                <a:cxn ang="0">
                  <a:pos x="0" y="489"/>
                </a:cxn>
                <a:cxn ang="0">
                  <a:pos x="183" y="877"/>
                </a:cxn>
                <a:cxn ang="0">
                  <a:pos x="598" y="1159"/>
                </a:cxn>
                <a:cxn ang="0">
                  <a:pos x="1064" y="1003"/>
                </a:cxn>
                <a:cxn ang="0">
                  <a:pos x="1706" y="207"/>
                </a:cxn>
                <a:cxn ang="0">
                  <a:pos x="1631" y="0"/>
                </a:cxn>
                <a:cxn ang="0">
                  <a:pos x="1372" y="307"/>
                </a:cxn>
                <a:cxn ang="0">
                  <a:pos x="1014" y="777"/>
                </a:cxn>
                <a:cxn ang="0">
                  <a:pos x="698" y="877"/>
                </a:cxn>
                <a:cxn ang="0">
                  <a:pos x="441" y="696"/>
                </a:cxn>
                <a:cxn ang="0">
                  <a:pos x="233" y="389"/>
                </a:cxn>
                <a:cxn ang="0">
                  <a:pos x="0" y="50"/>
                </a:cxn>
              </a:cxnLst>
              <a:rect l="0" t="0" r="r" b="b"/>
              <a:pathLst>
                <a:path w="1706" h="1159">
                  <a:moveTo>
                    <a:pt x="0" y="50"/>
                  </a:moveTo>
                  <a:lnTo>
                    <a:pt x="0" y="489"/>
                  </a:lnTo>
                  <a:lnTo>
                    <a:pt x="183" y="877"/>
                  </a:lnTo>
                  <a:lnTo>
                    <a:pt x="598" y="1159"/>
                  </a:lnTo>
                  <a:lnTo>
                    <a:pt x="1064" y="1003"/>
                  </a:lnTo>
                  <a:lnTo>
                    <a:pt x="1706" y="207"/>
                  </a:lnTo>
                  <a:lnTo>
                    <a:pt x="1631" y="0"/>
                  </a:lnTo>
                  <a:lnTo>
                    <a:pt x="1372" y="307"/>
                  </a:lnTo>
                  <a:lnTo>
                    <a:pt x="1014" y="777"/>
                  </a:lnTo>
                  <a:lnTo>
                    <a:pt x="698" y="877"/>
                  </a:lnTo>
                  <a:lnTo>
                    <a:pt x="441" y="696"/>
                  </a:lnTo>
                  <a:lnTo>
                    <a:pt x="233" y="389"/>
                  </a:lnTo>
                  <a:lnTo>
                    <a:pt x="0" y="5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82" name="Freeform 58"/>
            <p:cNvSpPr>
              <a:spLocks/>
            </p:cNvSpPr>
            <p:nvPr/>
          </p:nvSpPr>
          <p:spPr bwMode="auto">
            <a:xfrm>
              <a:off x="1304" y="2677"/>
              <a:ext cx="329" cy="128"/>
            </a:xfrm>
            <a:custGeom>
              <a:avLst/>
              <a:gdLst/>
              <a:ahLst/>
              <a:cxnLst>
                <a:cxn ang="0">
                  <a:pos x="1316" y="488"/>
                </a:cxn>
                <a:cxn ang="0">
                  <a:pos x="1083" y="157"/>
                </a:cxn>
                <a:cxn ang="0">
                  <a:pos x="592" y="0"/>
                </a:cxn>
                <a:cxn ang="0">
                  <a:pos x="0" y="181"/>
                </a:cxn>
                <a:cxn ang="0">
                  <a:pos x="724" y="206"/>
                </a:cxn>
                <a:cxn ang="0">
                  <a:pos x="933" y="307"/>
                </a:cxn>
                <a:cxn ang="0">
                  <a:pos x="958" y="513"/>
                </a:cxn>
                <a:cxn ang="0">
                  <a:pos x="1316" y="488"/>
                </a:cxn>
              </a:cxnLst>
              <a:rect l="0" t="0" r="r" b="b"/>
              <a:pathLst>
                <a:path w="1316" h="513">
                  <a:moveTo>
                    <a:pt x="1316" y="488"/>
                  </a:moveTo>
                  <a:lnTo>
                    <a:pt x="1083" y="157"/>
                  </a:lnTo>
                  <a:lnTo>
                    <a:pt x="592" y="0"/>
                  </a:lnTo>
                  <a:lnTo>
                    <a:pt x="0" y="181"/>
                  </a:lnTo>
                  <a:lnTo>
                    <a:pt x="724" y="206"/>
                  </a:lnTo>
                  <a:lnTo>
                    <a:pt x="933" y="307"/>
                  </a:lnTo>
                  <a:lnTo>
                    <a:pt x="958" y="513"/>
                  </a:lnTo>
                  <a:lnTo>
                    <a:pt x="1316" y="48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83" name="Freeform 59"/>
            <p:cNvSpPr>
              <a:spLocks/>
            </p:cNvSpPr>
            <p:nvPr/>
          </p:nvSpPr>
          <p:spPr bwMode="auto">
            <a:xfrm>
              <a:off x="1006" y="2632"/>
              <a:ext cx="504" cy="934"/>
            </a:xfrm>
            <a:custGeom>
              <a:avLst/>
              <a:gdLst/>
              <a:ahLst/>
              <a:cxnLst>
                <a:cxn ang="0">
                  <a:pos x="1655" y="256"/>
                </a:cxn>
                <a:cxn ang="0">
                  <a:pos x="1139" y="0"/>
                </a:cxn>
                <a:cxn ang="0">
                  <a:pos x="724" y="0"/>
                </a:cxn>
                <a:cxn ang="0">
                  <a:pos x="308" y="438"/>
                </a:cxn>
                <a:cxn ang="0">
                  <a:pos x="51" y="1108"/>
                </a:cxn>
                <a:cxn ang="0">
                  <a:pos x="0" y="2166"/>
                </a:cxn>
                <a:cxn ang="0">
                  <a:pos x="157" y="3168"/>
                </a:cxn>
                <a:cxn ang="0">
                  <a:pos x="415" y="3632"/>
                </a:cxn>
                <a:cxn ang="0">
                  <a:pos x="800" y="3738"/>
                </a:cxn>
                <a:cxn ang="0">
                  <a:pos x="1214" y="3738"/>
                </a:cxn>
                <a:cxn ang="0">
                  <a:pos x="1706" y="3168"/>
                </a:cxn>
                <a:cxn ang="0">
                  <a:pos x="2014" y="2680"/>
                </a:cxn>
                <a:cxn ang="0">
                  <a:pos x="1831" y="2574"/>
                </a:cxn>
                <a:cxn ang="0">
                  <a:pos x="1473" y="3069"/>
                </a:cxn>
                <a:cxn ang="0">
                  <a:pos x="1316" y="3425"/>
                </a:cxn>
                <a:cxn ang="0">
                  <a:pos x="1032" y="3507"/>
                </a:cxn>
                <a:cxn ang="0">
                  <a:pos x="749" y="3376"/>
                </a:cxn>
                <a:cxn ang="0">
                  <a:pos x="415" y="2861"/>
                </a:cxn>
                <a:cxn ang="0">
                  <a:pos x="176" y="2034"/>
                </a:cxn>
                <a:cxn ang="0">
                  <a:pos x="359" y="1184"/>
                </a:cxn>
                <a:cxn ang="0">
                  <a:pos x="359" y="795"/>
                </a:cxn>
                <a:cxn ang="0">
                  <a:pos x="875" y="131"/>
                </a:cxn>
                <a:cxn ang="0">
                  <a:pos x="1523" y="307"/>
                </a:cxn>
                <a:cxn ang="0">
                  <a:pos x="1655" y="256"/>
                </a:cxn>
              </a:cxnLst>
              <a:rect l="0" t="0" r="r" b="b"/>
              <a:pathLst>
                <a:path w="2014" h="3738">
                  <a:moveTo>
                    <a:pt x="1655" y="256"/>
                  </a:moveTo>
                  <a:lnTo>
                    <a:pt x="1139" y="0"/>
                  </a:lnTo>
                  <a:lnTo>
                    <a:pt x="724" y="0"/>
                  </a:lnTo>
                  <a:lnTo>
                    <a:pt x="308" y="438"/>
                  </a:lnTo>
                  <a:lnTo>
                    <a:pt x="51" y="1108"/>
                  </a:lnTo>
                  <a:lnTo>
                    <a:pt x="0" y="2166"/>
                  </a:lnTo>
                  <a:lnTo>
                    <a:pt x="157" y="3168"/>
                  </a:lnTo>
                  <a:lnTo>
                    <a:pt x="415" y="3632"/>
                  </a:lnTo>
                  <a:lnTo>
                    <a:pt x="800" y="3738"/>
                  </a:lnTo>
                  <a:lnTo>
                    <a:pt x="1214" y="3738"/>
                  </a:lnTo>
                  <a:lnTo>
                    <a:pt x="1706" y="3168"/>
                  </a:lnTo>
                  <a:lnTo>
                    <a:pt x="2014" y="2680"/>
                  </a:lnTo>
                  <a:lnTo>
                    <a:pt x="1831" y="2574"/>
                  </a:lnTo>
                  <a:lnTo>
                    <a:pt x="1473" y="3069"/>
                  </a:lnTo>
                  <a:lnTo>
                    <a:pt x="1316" y="3425"/>
                  </a:lnTo>
                  <a:lnTo>
                    <a:pt x="1032" y="3507"/>
                  </a:lnTo>
                  <a:lnTo>
                    <a:pt x="749" y="3376"/>
                  </a:lnTo>
                  <a:lnTo>
                    <a:pt x="415" y="2861"/>
                  </a:lnTo>
                  <a:lnTo>
                    <a:pt x="176" y="2034"/>
                  </a:lnTo>
                  <a:lnTo>
                    <a:pt x="359" y="1184"/>
                  </a:lnTo>
                  <a:lnTo>
                    <a:pt x="359" y="795"/>
                  </a:lnTo>
                  <a:lnTo>
                    <a:pt x="875" y="131"/>
                  </a:lnTo>
                  <a:lnTo>
                    <a:pt x="1523" y="307"/>
                  </a:lnTo>
                  <a:lnTo>
                    <a:pt x="1655" y="25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84" name="Freeform 60"/>
            <p:cNvSpPr>
              <a:spLocks/>
            </p:cNvSpPr>
            <p:nvPr/>
          </p:nvSpPr>
          <p:spPr bwMode="auto">
            <a:xfrm>
              <a:off x="915" y="2632"/>
              <a:ext cx="200" cy="901"/>
            </a:xfrm>
            <a:custGeom>
              <a:avLst/>
              <a:gdLst/>
              <a:ahLst/>
              <a:cxnLst>
                <a:cxn ang="0">
                  <a:pos x="799" y="0"/>
                </a:cxn>
                <a:cxn ang="0">
                  <a:pos x="390" y="438"/>
                </a:cxn>
                <a:cxn ang="0">
                  <a:pos x="183" y="1058"/>
                </a:cxn>
                <a:cxn ang="0">
                  <a:pos x="133" y="1597"/>
                </a:cxn>
                <a:cxn ang="0">
                  <a:pos x="183" y="2291"/>
                </a:cxn>
                <a:cxn ang="0">
                  <a:pos x="290" y="2937"/>
                </a:cxn>
                <a:cxn ang="0">
                  <a:pos x="365" y="3325"/>
                </a:cxn>
                <a:cxn ang="0">
                  <a:pos x="648" y="3607"/>
                </a:cxn>
                <a:cxn ang="0">
                  <a:pos x="108" y="3425"/>
                </a:cxn>
                <a:cxn ang="0">
                  <a:pos x="0" y="2680"/>
                </a:cxn>
                <a:cxn ang="0">
                  <a:pos x="25" y="1546"/>
                </a:cxn>
                <a:cxn ang="0">
                  <a:pos x="0" y="852"/>
                </a:cxn>
                <a:cxn ang="0">
                  <a:pos x="258" y="206"/>
                </a:cxn>
                <a:cxn ang="0">
                  <a:pos x="799" y="0"/>
                </a:cxn>
              </a:cxnLst>
              <a:rect l="0" t="0" r="r" b="b"/>
              <a:pathLst>
                <a:path w="799" h="3607">
                  <a:moveTo>
                    <a:pt x="799" y="0"/>
                  </a:moveTo>
                  <a:lnTo>
                    <a:pt x="390" y="438"/>
                  </a:lnTo>
                  <a:lnTo>
                    <a:pt x="183" y="1058"/>
                  </a:lnTo>
                  <a:lnTo>
                    <a:pt x="133" y="1597"/>
                  </a:lnTo>
                  <a:lnTo>
                    <a:pt x="183" y="2291"/>
                  </a:lnTo>
                  <a:lnTo>
                    <a:pt x="290" y="2937"/>
                  </a:lnTo>
                  <a:lnTo>
                    <a:pt x="365" y="3325"/>
                  </a:lnTo>
                  <a:lnTo>
                    <a:pt x="648" y="3607"/>
                  </a:lnTo>
                  <a:lnTo>
                    <a:pt x="108" y="3425"/>
                  </a:lnTo>
                  <a:lnTo>
                    <a:pt x="0" y="2680"/>
                  </a:lnTo>
                  <a:lnTo>
                    <a:pt x="25" y="1546"/>
                  </a:lnTo>
                  <a:lnTo>
                    <a:pt x="0" y="852"/>
                  </a:lnTo>
                  <a:lnTo>
                    <a:pt x="258" y="206"/>
                  </a:lnTo>
                  <a:lnTo>
                    <a:pt x="799"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85" name="Freeform 61"/>
            <p:cNvSpPr>
              <a:spLocks/>
            </p:cNvSpPr>
            <p:nvPr/>
          </p:nvSpPr>
          <p:spPr bwMode="auto">
            <a:xfrm>
              <a:off x="2978" y="1011"/>
              <a:ext cx="228" cy="327"/>
            </a:xfrm>
            <a:custGeom>
              <a:avLst/>
              <a:gdLst/>
              <a:ahLst/>
              <a:cxnLst>
                <a:cxn ang="0">
                  <a:pos x="913" y="570"/>
                </a:cxn>
                <a:cxn ang="0">
                  <a:pos x="913" y="1077"/>
                </a:cxn>
                <a:cxn ang="0">
                  <a:pos x="812" y="1302"/>
                </a:cxn>
                <a:cxn ang="0">
                  <a:pos x="316" y="1309"/>
                </a:cxn>
                <a:cxn ang="0">
                  <a:pos x="176" y="1266"/>
                </a:cxn>
                <a:cxn ang="0">
                  <a:pos x="51" y="1046"/>
                </a:cxn>
                <a:cxn ang="0">
                  <a:pos x="0" y="602"/>
                </a:cxn>
                <a:cxn ang="0">
                  <a:pos x="0" y="351"/>
                </a:cxn>
                <a:cxn ang="0">
                  <a:pos x="176" y="0"/>
                </a:cxn>
                <a:cxn ang="0">
                  <a:pos x="101" y="520"/>
                </a:cxn>
                <a:cxn ang="0">
                  <a:pos x="176" y="984"/>
                </a:cxn>
                <a:cxn ang="0">
                  <a:pos x="283" y="1033"/>
                </a:cxn>
                <a:cxn ang="0">
                  <a:pos x="441" y="526"/>
                </a:cxn>
                <a:cxn ang="0">
                  <a:pos x="441" y="225"/>
                </a:cxn>
                <a:cxn ang="0">
                  <a:pos x="573" y="551"/>
                </a:cxn>
                <a:cxn ang="0">
                  <a:pos x="485" y="971"/>
                </a:cxn>
                <a:cxn ang="0">
                  <a:pos x="806" y="1014"/>
                </a:cxn>
                <a:cxn ang="0">
                  <a:pos x="913" y="570"/>
                </a:cxn>
              </a:cxnLst>
              <a:rect l="0" t="0" r="r" b="b"/>
              <a:pathLst>
                <a:path w="913" h="1309">
                  <a:moveTo>
                    <a:pt x="913" y="570"/>
                  </a:moveTo>
                  <a:lnTo>
                    <a:pt x="913" y="1077"/>
                  </a:lnTo>
                  <a:lnTo>
                    <a:pt x="812" y="1302"/>
                  </a:lnTo>
                  <a:lnTo>
                    <a:pt x="316" y="1309"/>
                  </a:lnTo>
                  <a:lnTo>
                    <a:pt x="176" y="1266"/>
                  </a:lnTo>
                  <a:lnTo>
                    <a:pt x="51" y="1046"/>
                  </a:lnTo>
                  <a:lnTo>
                    <a:pt x="0" y="602"/>
                  </a:lnTo>
                  <a:lnTo>
                    <a:pt x="0" y="351"/>
                  </a:lnTo>
                  <a:lnTo>
                    <a:pt x="176" y="0"/>
                  </a:lnTo>
                  <a:lnTo>
                    <a:pt x="101" y="520"/>
                  </a:lnTo>
                  <a:lnTo>
                    <a:pt x="176" y="984"/>
                  </a:lnTo>
                  <a:lnTo>
                    <a:pt x="283" y="1033"/>
                  </a:lnTo>
                  <a:lnTo>
                    <a:pt x="441" y="526"/>
                  </a:lnTo>
                  <a:lnTo>
                    <a:pt x="441" y="225"/>
                  </a:lnTo>
                  <a:lnTo>
                    <a:pt x="573" y="551"/>
                  </a:lnTo>
                  <a:lnTo>
                    <a:pt x="485" y="971"/>
                  </a:lnTo>
                  <a:lnTo>
                    <a:pt x="806" y="1014"/>
                  </a:lnTo>
                  <a:lnTo>
                    <a:pt x="913" y="5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86" name="Freeform 62"/>
            <p:cNvSpPr>
              <a:spLocks/>
            </p:cNvSpPr>
            <p:nvPr/>
          </p:nvSpPr>
          <p:spPr bwMode="auto">
            <a:xfrm>
              <a:off x="3069" y="1042"/>
              <a:ext cx="84" cy="46"/>
            </a:xfrm>
            <a:custGeom>
              <a:avLst/>
              <a:gdLst/>
              <a:ahLst/>
              <a:cxnLst>
                <a:cxn ang="0">
                  <a:pos x="0" y="0"/>
                </a:cxn>
                <a:cxn ang="0">
                  <a:pos x="333" y="125"/>
                </a:cxn>
                <a:cxn ang="0">
                  <a:pos x="88" y="181"/>
                </a:cxn>
                <a:cxn ang="0">
                  <a:pos x="0" y="0"/>
                </a:cxn>
              </a:cxnLst>
              <a:rect l="0" t="0" r="r" b="b"/>
              <a:pathLst>
                <a:path w="333" h="181">
                  <a:moveTo>
                    <a:pt x="0" y="0"/>
                  </a:moveTo>
                  <a:lnTo>
                    <a:pt x="333" y="125"/>
                  </a:lnTo>
                  <a:lnTo>
                    <a:pt x="88" y="181"/>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87" name="Freeform 63"/>
            <p:cNvSpPr>
              <a:spLocks/>
            </p:cNvSpPr>
            <p:nvPr/>
          </p:nvSpPr>
          <p:spPr bwMode="auto">
            <a:xfrm>
              <a:off x="3102" y="1130"/>
              <a:ext cx="82" cy="49"/>
            </a:xfrm>
            <a:custGeom>
              <a:avLst/>
              <a:gdLst/>
              <a:ahLst/>
              <a:cxnLst>
                <a:cxn ang="0">
                  <a:pos x="13" y="0"/>
                </a:cxn>
                <a:cxn ang="0">
                  <a:pos x="327" y="126"/>
                </a:cxn>
                <a:cxn ang="0">
                  <a:pos x="0" y="195"/>
                </a:cxn>
                <a:cxn ang="0">
                  <a:pos x="13" y="0"/>
                </a:cxn>
              </a:cxnLst>
              <a:rect l="0" t="0" r="r" b="b"/>
              <a:pathLst>
                <a:path w="327" h="195">
                  <a:moveTo>
                    <a:pt x="13" y="0"/>
                  </a:moveTo>
                  <a:lnTo>
                    <a:pt x="327" y="126"/>
                  </a:lnTo>
                  <a:lnTo>
                    <a:pt x="0" y="195"/>
                  </a:lnTo>
                  <a:lnTo>
                    <a:pt x="13"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88" name="Freeform 64"/>
            <p:cNvSpPr>
              <a:spLocks/>
            </p:cNvSpPr>
            <p:nvPr/>
          </p:nvSpPr>
          <p:spPr bwMode="auto">
            <a:xfrm>
              <a:off x="3621" y="1091"/>
              <a:ext cx="345" cy="88"/>
            </a:xfrm>
            <a:custGeom>
              <a:avLst/>
              <a:gdLst/>
              <a:ahLst/>
              <a:cxnLst>
                <a:cxn ang="0">
                  <a:pos x="0" y="294"/>
                </a:cxn>
                <a:cxn ang="0">
                  <a:pos x="96" y="181"/>
                </a:cxn>
                <a:cxn ang="0">
                  <a:pos x="479" y="50"/>
                </a:cxn>
                <a:cxn ang="0">
                  <a:pos x="1027" y="0"/>
                </a:cxn>
                <a:cxn ang="0">
                  <a:pos x="1379" y="206"/>
                </a:cxn>
                <a:cxn ang="0">
                  <a:pos x="1115" y="143"/>
                </a:cxn>
                <a:cxn ang="0">
                  <a:pos x="743" y="143"/>
                </a:cxn>
                <a:cxn ang="0">
                  <a:pos x="404" y="219"/>
                </a:cxn>
                <a:cxn ang="0">
                  <a:pos x="221" y="351"/>
                </a:cxn>
                <a:cxn ang="0">
                  <a:pos x="0" y="294"/>
                </a:cxn>
              </a:cxnLst>
              <a:rect l="0" t="0" r="r" b="b"/>
              <a:pathLst>
                <a:path w="1379" h="351">
                  <a:moveTo>
                    <a:pt x="0" y="294"/>
                  </a:moveTo>
                  <a:lnTo>
                    <a:pt x="96" y="181"/>
                  </a:lnTo>
                  <a:lnTo>
                    <a:pt x="479" y="50"/>
                  </a:lnTo>
                  <a:lnTo>
                    <a:pt x="1027" y="0"/>
                  </a:lnTo>
                  <a:lnTo>
                    <a:pt x="1379" y="206"/>
                  </a:lnTo>
                  <a:lnTo>
                    <a:pt x="1115" y="143"/>
                  </a:lnTo>
                  <a:lnTo>
                    <a:pt x="743" y="143"/>
                  </a:lnTo>
                  <a:lnTo>
                    <a:pt x="404" y="219"/>
                  </a:lnTo>
                  <a:lnTo>
                    <a:pt x="221" y="351"/>
                  </a:lnTo>
                  <a:lnTo>
                    <a:pt x="0" y="29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89" name="Freeform 65"/>
            <p:cNvSpPr>
              <a:spLocks/>
            </p:cNvSpPr>
            <p:nvPr/>
          </p:nvSpPr>
          <p:spPr bwMode="auto">
            <a:xfrm>
              <a:off x="3760" y="1157"/>
              <a:ext cx="108" cy="81"/>
            </a:xfrm>
            <a:custGeom>
              <a:avLst/>
              <a:gdLst/>
              <a:ahLst/>
              <a:cxnLst>
                <a:cxn ang="0">
                  <a:pos x="26" y="62"/>
                </a:cxn>
                <a:cxn ang="0">
                  <a:pos x="195" y="168"/>
                </a:cxn>
                <a:cxn ang="0">
                  <a:pos x="0" y="231"/>
                </a:cxn>
                <a:cxn ang="0">
                  <a:pos x="101" y="325"/>
                </a:cxn>
                <a:cxn ang="0">
                  <a:pos x="328" y="325"/>
                </a:cxn>
                <a:cxn ang="0">
                  <a:pos x="435" y="168"/>
                </a:cxn>
                <a:cxn ang="0">
                  <a:pos x="360" y="19"/>
                </a:cxn>
                <a:cxn ang="0">
                  <a:pos x="220" y="0"/>
                </a:cxn>
                <a:cxn ang="0">
                  <a:pos x="26" y="62"/>
                </a:cxn>
              </a:cxnLst>
              <a:rect l="0" t="0" r="r" b="b"/>
              <a:pathLst>
                <a:path w="435" h="325">
                  <a:moveTo>
                    <a:pt x="26" y="62"/>
                  </a:moveTo>
                  <a:lnTo>
                    <a:pt x="195" y="168"/>
                  </a:lnTo>
                  <a:lnTo>
                    <a:pt x="0" y="231"/>
                  </a:lnTo>
                  <a:lnTo>
                    <a:pt x="101" y="325"/>
                  </a:lnTo>
                  <a:lnTo>
                    <a:pt x="328" y="325"/>
                  </a:lnTo>
                  <a:lnTo>
                    <a:pt x="435" y="168"/>
                  </a:lnTo>
                  <a:lnTo>
                    <a:pt x="360" y="19"/>
                  </a:lnTo>
                  <a:lnTo>
                    <a:pt x="220" y="0"/>
                  </a:lnTo>
                  <a:lnTo>
                    <a:pt x="26" y="6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90" name="Freeform 66"/>
            <p:cNvSpPr>
              <a:spLocks/>
            </p:cNvSpPr>
            <p:nvPr/>
          </p:nvSpPr>
          <p:spPr bwMode="auto">
            <a:xfrm>
              <a:off x="4117" y="1164"/>
              <a:ext cx="132" cy="204"/>
            </a:xfrm>
            <a:custGeom>
              <a:avLst/>
              <a:gdLst/>
              <a:ahLst/>
              <a:cxnLst>
                <a:cxn ang="0">
                  <a:pos x="0" y="0"/>
                </a:cxn>
                <a:cxn ang="0">
                  <a:pos x="289" y="107"/>
                </a:cxn>
                <a:cxn ang="0">
                  <a:pos x="448" y="326"/>
                </a:cxn>
                <a:cxn ang="0">
                  <a:pos x="529" y="676"/>
                </a:cxn>
                <a:cxn ang="0">
                  <a:pos x="385" y="814"/>
                </a:cxn>
                <a:cxn ang="0">
                  <a:pos x="385" y="495"/>
                </a:cxn>
                <a:cxn ang="0">
                  <a:pos x="233" y="188"/>
                </a:cxn>
                <a:cxn ang="0">
                  <a:pos x="0" y="0"/>
                </a:cxn>
              </a:cxnLst>
              <a:rect l="0" t="0" r="r" b="b"/>
              <a:pathLst>
                <a:path w="529" h="814">
                  <a:moveTo>
                    <a:pt x="0" y="0"/>
                  </a:moveTo>
                  <a:lnTo>
                    <a:pt x="289" y="107"/>
                  </a:lnTo>
                  <a:lnTo>
                    <a:pt x="448" y="326"/>
                  </a:lnTo>
                  <a:lnTo>
                    <a:pt x="529" y="676"/>
                  </a:lnTo>
                  <a:lnTo>
                    <a:pt x="385" y="814"/>
                  </a:lnTo>
                  <a:lnTo>
                    <a:pt x="385" y="495"/>
                  </a:lnTo>
                  <a:lnTo>
                    <a:pt x="233" y="188"/>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91" name="Freeform 67"/>
            <p:cNvSpPr>
              <a:spLocks/>
            </p:cNvSpPr>
            <p:nvPr/>
          </p:nvSpPr>
          <p:spPr bwMode="auto">
            <a:xfrm>
              <a:off x="4064" y="1241"/>
              <a:ext cx="85" cy="97"/>
            </a:xfrm>
            <a:custGeom>
              <a:avLst/>
              <a:gdLst/>
              <a:ahLst/>
              <a:cxnLst>
                <a:cxn ang="0">
                  <a:pos x="75" y="6"/>
                </a:cxn>
                <a:cxn ang="0">
                  <a:pos x="169" y="156"/>
                </a:cxn>
                <a:cxn ang="0">
                  <a:pos x="0" y="219"/>
                </a:cxn>
                <a:cxn ang="0">
                  <a:pos x="56" y="356"/>
                </a:cxn>
                <a:cxn ang="0">
                  <a:pos x="194" y="388"/>
                </a:cxn>
                <a:cxn ang="0">
                  <a:pos x="333" y="326"/>
                </a:cxn>
                <a:cxn ang="0">
                  <a:pos x="339" y="150"/>
                </a:cxn>
                <a:cxn ang="0">
                  <a:pos x="245" y="0"/>
                </a:cxn>
                <a:cxn ang="0">
                  <a:pos x="75" y="6"/>
                </a:cxn>
              </a:cxnLst>
              <a:rect l="0" t="0" r="r" b="b"/>
              <a:pathLst>
                <a:path w="339" h="388">
                  <a:moveTo>
                    <a:pt x="75" y="6"/>
                  </a:moveTo>
                  <a:lnTo>
                    <a:pt x="169" y="156"/>
                  </a:lnTo>
                  <a:lnTo>
                    <a:pt x="0" y="219"/>
                  </a:lnTo>
                  <a:lnTo>
                    <a:pt x="56" y="356"/>
                  </a:lnTo>
                  <a:lnTo>
                    <a:pt x="194" y="388"/>
                  </a:lnTo>
                  <a:lnTo>
                    <a:pt x="333" y="326"/>
                  </a:lnTo>
                  <a:lnTo>
                    <a:pt x="339" y="150"/>
                  </a:lnTo>
                  <a:lnTo>
                    <a:pt x="245" y="0"/>
                  </a:lnTo>
                  <a:lnTo>
                    <a:pt x="75" y="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92" name="Freeform 68"/>
            <p:cNvSpPr>
              <a:spLocks/>
            </p:cNvSpPr>
            <p:nvPr/>
          </p:nvSpPr>
          <p:spPr bwMode="auto">
            <a:xfrm>
              <a:off x="3910" y="1352"/>
              <a:ext cx="149" cy="179"/>
            </a:xfrm>
            <a:custGeom>
              <a:avLst/>
              <a:gdLst/>
              <a:ahLst/>
              <a:cxnLst>
                <a:cxn ang="0">
                  <a:pos x="320" y="0"/>
                </a:cxn>
                <a:cxn ang="0">
                  <a:pos x="547" y="175"/>
                </a:cxn>
                <a:cxn ang="0">
                  <a:pos x="598" y="358"/>
                </a:cxn>
                <a:cxn ang="0">
                  <a:pos x="547" y="570"/>
                </a:cxn>
                <a:cxn ang="0">
                  <a:pos x="276" y="715"/>
                </a:cxn>
                <a:cxn ang="0">
                  <a:pos x="0" y="715"/>
                </a:cxn>
                <a:cxn ang="0">
                  <a:pos x="289" y="602"/>
                </a:cxn>
                <a:cxn ang="0">
                  <a:pos x="441" y="370"/>
                </a:cxn>
                <a:cxn ang="0">
                  <a:pos x="397" y="175"/>
                </a:cxn>
                <a:cxn ang="0">
                  <a:pos x="320" y="0"/>
                </a:cxn>
              </a:cxnLst>
              <a:rect l="0" t="0" r="r" b="b"/>
              <a:pathLst>
                <a:path w="598" h="715">
                  <a:moveTo>
                    <a:pt x="320" y="0"/>
                  </a:moveTo>
                  <a:lnTo>
                    <a:pt x="547" y="175"/>
                  </a:lnTo>
                  <a:lnTo>
                    <a:pt x="598" y="358"/>
                  </a:lnTo>
                  <a:lnTo>
                    <a:pt x="547" y="570"/>
                  </a:lnTo>
                  <a:lnTo>
                    <a:pt x="276" y="715"/>
                  </a:lnTo>
                  <a:lnTo>
                    <a:pt x="0" y="715"/>
                  </a:lnTo>
                  <a:lnTo>
                    <a:pt x="289" y="602"/>
                  </a:lnTo>
                  <a:lnTo>
                    <a:pt x="441" y="370"/>
                  </a:lnTo>
                  <a:lnTo>
                    <a:pt x="397" y="175"/>
                  </a:lnTo>
                  <a:lnTo>
                    <a:pt x="32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93" name="Freeform 69"/>
            <p:cNvSpPr>
              <a:spLocks/>
            </p:cNvSpPr>
            <p:nvPr/>
          </p:nvSpPr>
          <p:spPr bwMode="auto">
            <a:xfrm>
              <a:off x="3313" y="2783"/>
              <a:ext cx="201" cy="281"/>
            </a:xfrm>
            <a:custGeom>
              <a:avLst/>
              <a:gdLst/>
              <a:ahLst/>
              <a:cxnLst>
                <a:cxn ang="0">
                  <a:pos x="661" y="306"/>
                </a:cxn>
                <a:cxn ang="0">
                  <a:pos x="800" y="201"/>
                </a:cxn>
                <a:cxn ang="0">
                  <a:pos x="668" y="62"/>
                </a:cxn>
                <a:cxn ang="0">
                  <a:pos x="473" y="0"/>
                </a:cxn>
                <a:cxn ang="0">
                  <a:pos x="264" y="43"/>
                </a:cxn>
                <a:cxn ang="0">
                  <a:pos x="95" y="163"/>
                </a:cxn>
                <a:cxn ang="0">
                  <a:pos x="88" y="332"/>
                </a:cxn>
                <a:cxn ang="0">
                  <a:pos x="164" y="445"/>
                </a:cxn>
                <a:cxn ang="0">
                  <a:pos x="359" y="607"/>
                </a:cxn>
                <a:cxn ang="0">
                  <a:pos x="617" y="639"/>
                </a:cxn>
                <a:cxn ang="0">
                  <a:pos x="680" y="764"/>
                </a:cxn>
                <a:cxn ang="0">
                  <a:pos x="649" y="895"/>
                </a:cxn>
                <a:cxn ang="0">
                  <a:pos x="509" y="971"/>
                </a:cxn>
                <a:cxn ang="0">
                  <a:pos x="296" y="927"/>
                </a:cxn>
                <a:cxn ang="0">
                  <a:pos x="151" y="720"/>
                </a:cxn>
                <a:cxn ang="0">
                  <a:pos x="0" y="783"/>
                </a:cxn>
                <a:cxn ang="0">
                  <a:pos x="132" y="1027"/>
                </a:cxn>
                <a:cxn ang="0">
                  <a:pos x="365" y="1122"/>
                </a:cxn>
                <a:cxn ang="0">
                  <a:pos x="630" y="1084"/>
                </a:cxn>
                <a:cxn ang="0">
                  <a:pos x="787" y="958"/>
                </a:cxn>
                <a:cxn ang="0">
                  <a:pos x="806" y="739"/>
                </a:cxn>
                <a:cxn ang="0">
                  <a:pos x="762" y="620"/>
                </a:cxn>
                <a:cxn ang="0">
                  <a:pos x="636" y="495"/>
                </a:cxn>
                <a:cxn ang="0">
                  <a:pos x="377" y="451"/>
                </a:cxn>
                <a:cxn ang="0">
                  <a:pos x="283" y="314"/>
                </a:cxn>
                <a:cxn ang="0">
                  <a:pos x="302" y="226"/>
                </a:cxn>
                <a:cxn ang="0">
                  <a:pos x="429" y="157"/>
                </a:cxn>
                <a:cxn ang="0">
                  <a:pos x="554" y="207"/>
                </a:cxn>
                <a:cxn ang="0">
                  <a:pos x="661" y="306"/>
                </a:cxn>
              </a:cxnLst>
              <a:rect l="0" t="0" r="r" b="b"/>
              <a:pathLst>
                <a:path w="806" h="1122">
                  <a:moveTo>
                    <a:pt x="661" y="306"/>
                  </a:moveTo>
                  <a:lnTo>
                    <a:pt x="800" y="201"/>
                  </a:lnTo>
                  <a:lnTo>
                    <a:pt x="668" y="62"/>
                  </a:lnTo>
                  <a:lnTo>
                    <a:pt x="473" y="0"/>
                  </a:lnTo>
                  <a:lnTo>
                    <a:pt x="264" y="43"/>
                  </a:lnTo>
                  <a:lnTo>
                    <a:pt x="95" y="163"/>
                  </a:lnTo>
                  <a:lnTo>
                    <a:pt x="88" y="332"/>
                  </a:lnTo>
                  <a:lnTo>
                    <a:pt x="164" y="445"/>
                  </a:lnTo>
                  <a:lnTo>
                    <a:pt x="359" y="607"/>
                  </a:lnTo>
                  <a:lnTo>
                    <a:pt x="617" y="639"/>
                  </a:lnTo>
                  <a:lnTo>
                    <a:pt x="680" y="764"/>
                  </a:lnTo>
                  <a:lnTo>
                    <a:pt x="649" y="895"/>
                  </a:lnTo>
                  <a:lnTo>
                    <a:pt x="509" y="971"/>
                  </a:lnTo>
                  <a:lnTo>
                    <a:pt x="296" y="927"/>
                  </a:lnTo>
                  <a:lnTo>
                    <a:pt x="151" y="720"/>
                  </a:lnTo>
                  <a:lnTo>
                    <a:pt x="0" y="783"/>
                  </a:lnTo>
                  <a:lnTo>
                    <a:pt x="132" y="1027"/>
                  </a:lnTo>
                  <a:lnTo>
                    <a:pt x="365" y="1122"/>
                  </a:lnTo>
                  <a:lnTo>
                    <a:pt x="630" y="1084"/>
                  </a:lnTo>
                  <a:lnTo>
                    <a:pt x="787" y="958"/>
                  </a:lnTo>
                  <a:lnTo>
                    <a:pt x="806" y="739"/>
                  </a:lnTo>
                  <a:lnTo>
                    <a:pt x="762" y="620"/>
                  </a:lnTo>
                  <a:lnTo>
                    <a:pt x="636" y="495"/>
                  </a:lnTo>
                  <a:lnTo>
                    <a:pt x="377" y="451"/>
                  </a:lnTo>
                  <a:lnTo>
                    <a:pt x="283" y="314"/>
                  </a:lnTo>
                  <a:lnTo>
                    <a:pt x="302" y="226"/>
                  </a:lnTo>
                  <a:lnTo>
                    <a:pt x="429" y="157"/>
                  </a:lnTo>
                  <a:lnTo>
                    <a:pt x="554" y="207"/>
                  </a:lnTo>
                  <a:lnTo>
                    <a:pt x="661" y="30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94" name="Freeform 70"/>
            <p:cNvSpPr>
              <a:spLocks/>
            </p:cNvSpPr>
            <p:nvPr/>
          </p:nvSpPr>
          <p:spPr bwMode="auto">
            <a:xfrm>
              <a:off x="3555" y="2788"/>
              <a:ext cx="63" cy="269"/>
            </a:xfrm>
            <a:custGeom>
              <a:avLst/>
              <a:gdLst/>
              <a:ahLst/>
              <a:cxnLst>
                <a:cxn ang="0">
                  <a:pos x="0" y="0"/>
                </a:cxn>
                <a:cxn ang="0">
                  <a:pos x="13" y="1066"/>
                </a:cxn>
                <a:cxn ang="0">
                  <a:pos x="253" y="1078"/>
                </a:cxn>
                <a:cxn ang="0">
                  <a:pos x="214" y="120"/>
                </a:cxn>
                <a:cxn ang="0">
                  <a:pos x="0" y="0"/>
                </a:cxn>
              </a:cxnLst>
              <a:rect l="0" t="0" r="r" b="b"/>
              <a:pathLst>
                <a:path w="253" h="1078">
                  <a:moveTo>
                    <a:pt x="0" y="0"/>
                  </a:moveTo>
                  <a:lnTo>
                    <a:pt x="13" y="1066"/>
                  </a:lnTo>
                  <a:lnTo>
                    <a:pt x="253" y="1078"/>
                  </a:lnTo>
                  <a:lnTo>
                    <a:pt x="214" y="12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95" name="Freeform 71"/>
            <p:cNvSpPr>
              <a:spLocks/>
            </p:cNvSpPr>
            <p:nvPr/>
          </p:nvSpPr>
          <p:spPr bwMode="auto">
            <a:xfrm>
              <a:off x="3557" y="2787"/>
              <a:ext cx="187" cy="158"/>
            </a:xfrm>
            <a:custGeom>
              <a:avLst/>
              <a:gdLst/>
              <a:ahLst/>
              <a:cxnLst>
                <a:cxn ang="0">
                  <a:pos x="0" y="0"/>
                </a:cxn>
                <a:cxn ang="0">
                  <a:pos x="529" y="43"/>
                </a:cxn>
                <a:cxn ang="0">
                  <a:pos x="749" y="206"/>
                </a:cxn>
                <a:cxn ang="0">
                  <a:pos x="749" y="400"/>
                </a:cxn>
                <a:cxn ang="0">
                  <a:pos x="591" y="570"/>
                </a:cxn>
                <a:cxn ang="0">
                  <a:pos x="169" y="632"/>
                </a:cxn>
                <a:cxn ang="0">
                  <a:pos x="157" y="488"/>
                </a:cxn>
                <a:cxn ang="0">
                  <a:pos x="503" y="457"/>
                </a:cxn>
                <a:cxn ang="0">
                  <a:pos x="541" y="375"/>
                </a:cxn>
                <a:cxn ang="0">
                  <a:pos x="491" y="194"/>
                </a:cxn>
                <a:cxn ang="0">
                  <a:pos x="138" y="188"/>
                </a:cxn>
                <a:cxn ang="0">
                  <a:pos x="0" y="0"/>
                </a:cxn>
              </a:cxnLst>
              <a:rect l="0" t="0" r="r" b="b"/>
              <a:pathLst>
                <a:path w="749" h="632">
                  <a:moveTo>
                    <a:pt x="0" y="0"/>
                  </a:moveTo>
                  <a:lnTo>
                    <a:pt x="529" y="43"/>
                  </a:lnTo>
                  <a:lnTo>
                    <a:pt x="749" y="206"/>
                  </a:lnTo>
                  <a:lnTo>
                    <a:pt x="749" y="400"/>
                  </a:lnTo>
                  <a:lnTo>
                    <a:pt x="591" y="570"/>
                  </a:lnTo>
                  <a:lnTo>
                    <a:pt x="169" y="632"/>
                  </a:lnTo>
                  <a:lnTo>
                    <a:pt x="157" y="488"/>
                  </a:lnTo>
                  <a:lnTo>
                    <a:pt x="503" y="457"/>
                  </a:lnTo>
                  <a:lnTo>
                    <a:pt x="541" y="375"/>
                  </a:lnTo>
                  <a:lnTo>
                    <a:pt x="491" y="194"/>
                  </a:lnTo>
                  <a:lnTo>
                    <a:pt x="138" y="188"/>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96" name="Freeform 72"/>
            <p:cNvSpPr>
              <a:spLocks/>
            </p:cNvSpPr>
            <p:nvPr/>
          </p:nvSpPr>
          <p:spPr bwMode="auto">
            <a:xfrm>
              <a:off x="3709" y="2788"/>
              <a:ext cx="314" cy="266"/>
            </a:xfrm>
            <a:custGeom>
              <a:avLst/>
              <a:gdLst/>
              <a:ahLst/>
              <a:cxnLst>
                <a:cxn ang="0">
                  <a:pos x="561" y="0"/>
                </a:cxn>
                <a:cxn ang="0">
                  <a:pos x="0" y="1028"/>
                </a:cxn>
                <a:cxn ang="0">
                  <a:pos x="252" y="1066"/>
                </a:cxn>
                <a:cxn ang="0">
                  <a:pos x="605" y="351"/>
                </a:cxn>
                <a:cxn ang="0">
                  <a:pos x="957" y="1047"/>
                </a:cxn>
                <a:cxn ang="0">
                  <a:pos x="1253" y="1022"/>
                </a:cxn>
                <a:cxn ang="0">
                  <a:pos x="561" y="0"/>
                </a:cxn>
              </a:cxnLst>
              <a:rect l="0" t="0" r="r" b="b"/>
              <a:pathLst>
                <a:path w="1253" h="1066">
                  <a:moveTo>
                    <a:pt x="561" y="0"/>
                  </a:moveTo>
                  <a:lnTo>
                    <a:pt x="0" y="1028"/>
                  </a:lnTo>
                  <a:lnTo>
                    <a:pt x="252" y="1066"/>
                  </a:lnTo>
                  <a:lnTo>
                    <a:pt x="605" y="351"/>
                  </a:lnTo>
                  <a:lnTo>
                    <a:pt x="957" y="1047"/>
                  </a:lnTo>
                  <a:lnTo>
                    <a:pt x="1253" y="1022"/>
                  </a:lnTo>
                  <a:lnTo>
                    <a:pt x="561"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97" name="Freeform 73"/>
            <p:cNvSpPr>
              <a:spLocks/>
            </p:cNvSpPr>
            <p:nvPr/>
          </p:nvSpPr>
          <p:spPr bwMode="auto">
            <a:xfrm>
              <a:off x="3788" y="2940"/>
              <a:ext cx="140" cy="41"/>
            </a:xfrm>
            <a:custGeom>
              <a:avLst/>
              <a:gdLst/>
              <a:ahLst/>
              <a:cxnLst>
                <a:cxn ang="0">
                  <a:pos x="100" y="0"/>
                </a:cxn>
                <a:cxn ang="0">
                  <a:pos x="503" y="13"/>
                </a:cxn>
                <a:cxn ang="0">
                  <a:pos x="560" y="145"/>
                </a:cxn>
                <a:cxn ang="0">
                  <a:pos x="0" y="163"/>
                </a:cxn>
                <a:cxn ang="0">
                  <a:pos x="100" y="0"/>
                </a:cxn>
              </a:cxnLst>
              <a:rect l="0" t="0" r="r" b="b"/>
              <a:pathLst>
                <a:path w="560" h="163">
                  <a:moveTo>
                    <a:pt x="100" y="0"/>
                  </a:moveTo>
                  <a:lnTo>
                    <a:pt x="503" y="13"/>
                  </a:lnTo>
                  <a:lnTo>
                    <a:pt x="560" y="145"/>
                  </a:lnTo>
                  <a:lnTo>
                    <a:pt x="0" y="163"/>
                  </a:lnTo>
                  <a:lnTo>
                    <a:pt x="10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98" name="Freeform 74"/>
            <p:cNvSpPr>
              <a:spLocks/>
            </p:cNvSpPr>
            <p:nvPr/>
          </p:nvSpPr>
          <p:spPr bwMode="auto">
            <a:xfrm>
              <a:off x="4002" y="2779"/>
              <a:ext cx="274" cy="275"/>
            </a:xfrm>
            <a:custGeom>
              <a:avLst/>
              <a:gdLst/>
              <a:ahLst/>
              <a:cxnLst>
                <a:cxn ang="0">
                  <a:pos x="1096" y="112"/>
                </a:cxn>
                <a:cxn ang="0">
                  <a:pos x="1065" y="368"/>
                </a:cxn>
                <a:cxn ang="0">
                  <a:pos x="776" y="225"/>
                </a:cxn>
                <a:cxn ang="0">
                  <a:pos x="479" y="206"/>
                </a:cxn>
                <a:cxn ang="0">
                  <a:pos x="253" y="387"/>
                </a:cxn>
                <a:cxn ang="0">
                  <a:pos x="215" y="614"/>
                </a:cxn>
                <a:cxn ang="0">
                  <a:pos x="291" y="807"/>
                </a:cxn>
                <a:cxn ang="0">
                  <a:pos x="485" y="932"/>
                </a:cxn>
                <a:cxn ang="0">
                  <a:pos x="718" y="951"/>
                </a:cxn>
                <a:cxn ang="0">
                  <a:pos x="1096" y="814"/>
                </a:cxn>
                <a:cxn ang="0">
                  <a:pos x="1090" y="1026"/>
                </a:cxn>
                <a:cxn ang="0">
                  <a:pos x="882" y="1083"/>
                </a:cxn>
                <a:cxn ang="0">
                  <a:pos x="548" y="1102"/>
                </a:cxn>
                <a:cxn ang="0">
                  <a:pos x="272" y="1014"/>
                </a:cxn>
                <a:cxn ang="0">
                  <a:pos x="39" y="776"/>
                </a:cxn>
                <a:cxn ang="0">
                  <a:pos x="0" y="538"/>
                </a:cxn>
                <a:cxn ang="0">
                  <a:pos x="44" y="324"/>
                </a:cxn>
                <a:cxn ang="0">
                  <a:pos x="247" y="137"/>
                </a:cxn>
                <a:cxn ang="0">
                  <a:pos x="366" y="36"/>
                </a:cxn>
                <a:cxn ang="0">
                  <a:pos x="732" y="0"/>
                </a:cxn>
                <a:cxn ang="0">
                  <a:pos x="1096" y="112"/>
                </a:cxn>
              </a:cxnLst>
              <a:rect l="0" t="0" r="r" b="b"/>
              <a:pathLst>
                <a:path w="1096" h="1102">
                  <a:moveTo>
                    <a:pt x="1096" y="112"/>
                  </a:moveTo>
                  <a:lnTo>
                    <a:pt x="1065" y="368"/>
                  </a:lnTo>
                  <a:lnTo>
                    <a:pt x="776" y="225"/>
                  </a:lnTo>
                  <a:lnTo>
                    <a:pt x="479" y="206"/>
                  </a:lnTo>
                  <a:lnTo>
                    <a:pt x="253" y="387"/>
                  </a:lnTo>
                  <a:lnTo>
                    <a:pt x="215" y="614"/>
                  </a:lnTo>
                  <a:lnTo>
                    <a:pt x="291" y="807"/>
                  </a:lnTo>
                  <a:lnTo>
                    <a:pt x="485" y="932"/>
                  </a:lnTo>
                  <a:lnTo>
                    <a:pt x="718" y="951"/>
                  </a:lnTo>
                  <a:lnTo>
                    <a:pt x="1096" y="814"/>
                  </a:lnTo>
                  <a:lnTo>
                    <a:pt x="1090" y="1026"/>
                  </a:lnTo>
                  <a:lnTo>
                    <a:pt x="882" y="1083"/>
                  </a:lnTo>
                  <a:lnTo>
                    <a:pt x="548" y="1102"/>
                  </a:lnTo>
                  <a:lnTo>
                    <a:pt x="272" y="1014"/>
                  </a:lnTo>
                  <a:lnTo>
                    <a:pt x="39" y="776"/>
                  </a:lnTo>
                  <a:lnTo>
                    <a:pt x="0" y="538"/>
                  </a:lnTo>
                  <a:lnTo>
                    <a:pt x="44" y="324"/>
                  </a:lnTo>
                  <a:lnTo>
                    <a:pt x="247" y="137"/>
                  </a:lnTo>
                  <a:lnTo>
                    <a:pt x="366" y="36"/>
                  </a:lnTo>
                  <a:lnTo>
                    <a:pt x="732" y="0"/>
                  </a:lnTo>
                  <a:lnTo>
                    <a:pt x="1096" y="112"/>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099" name="Freeform 75"/>
            <p:cNvSpPr>
              <a:spLocks/>
            </p:cNvSpPr>
            <p:nvPr/>
          </p:nvSpPr>
          <p:spPr bwMode="auto">
            <a:xfrm>
              <a:off x="3698" y="3441"/>
              <a:ext cx="196" cy="276"/>
            </a:xfrm>
            <a:custGeom>
              <a:avLst/>
              <a:gdLst/>
              <a:ahLst/>
              <a:cxnLst>
                <a:cxn ang="0">
                  <a:pos x="0" y="38"/>
                </a:cxn>
                <a:cxn ang="0">
                  <a:pos x="44" y="1096"/>
                </a:cxn>
                <a:cxn ang="0">
                  <a:pos x="781" y="1103"/>
                </a:cxn>
                <a:cxn ang="0">
                  <a:pos x="774" y="934"/>
                </a:cxn>
                <a:cxn ang="0">
                  <a:pos x="208" y="934"/>
                </a:cxn>
                <a:cxn ang="0">
                  <a:pos x="233" y="602"/>
                </a:cxn>
                <a:cxn ang="0">
                  <a:pos x="730" y="602"/>
                </a:cxn>
                <a:cxn ang="0">
                  <a:pos x="712" y="420"/>
                </a:cxn>
                <a:cxn ang="0">
                  <a:pos x="258" y="420"/>
                </a:cxn>
                <a:cxn ang="0">
                  <a:pos x="258" y="188"/>
                </a:cxn>
                <a:cxn ang="0">
                  <a:pos x="756" y="194"/>
                </a:cxn>
                <a:cxn ang="0">
                  <a:pos x="693" y="0"/>
                </a:cxn>
                <a:cxn ang="0">
                  <a:pos x="0" y="38"/>
                </a:cxn>
              </a:cxnLst>
              <a:rect l="0" t="0" r="r" b="b"/>
              <a:pathLst>
                <a:path w="781" h="1103">
                  <a:moveTo>
                    <a:pt x="0" y="38"/>
                  </a:moveTo>
                  <a:lnTo>
                    <a:pt x="44" y="1096"/>
                  </a:lnTo>
                  <a:lnTo>
                    <a:pt x="781" y="1103"/>
                  </a:lnTo>
                  <a:lnTo>
                    <a:pt x="774" y="934"/>
                  </a:lnTo>
                  <a:lnTo>
                    <a:pt x="208" y="934"/>
                  </a:lnTo>
                  <a:lnTo>
                    <a:pt x="233" y="602"/>
                  </a:lnTo>
                  <a:lnTo>
                    <a:pt x="730" y="602"/>
                  </a:lnTo>
                  <a:lnTo>
                    <a:pt x="712" y="420"/>
                  </a:lnTo>
                  <a:lnTo>
                    <a:pt x="258" y="420"/>
                  </a:lnTo>
                  <a:lnTo>
                    <a:pt x="258" y="188"/>
                  </a:lnTo>
                  <a:lnTo>
                    <a:pt x="756" y="194"/>
                  </a:lnTo>
                  <a:lnTo>
                    <a:pt x="693" y="0"/>
                  </a:lnTo>
                  <a:lnTo>
                    <a:pt x="0" y="38"/>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00" name="Freeform 76"/>
            <p:cNvSpPr>
              <a:spLocks/>
            </p:cNvSpPr>
            <p:nvPr/>
          </p:nvSpPr>
          <p:spPr bwMode="auto">
            <a:xfrm>
              <a:off x="3489" y="3115"/>
              <a:ext cx="172" cy="260"/>
            </a:xfrm>
            <a:custGeom>
              <a:avLst/>
              <a:gdLst/>
              <a:ahLst/>
              <a:cxnLst>
                <a:cxn ang="0">
                  <a:pos x="25" y="44"/>
                </a:cxn>
                <a:cxn ang="0">
                  <a:pos x="686" y="0"/>
                </a:cxn>
                <a:cxn ang="0">
                  <a:pos x="649" y="238"/>
                </a:cxn>
                <a:cxn ang="0">
                  <a:pos x="195" y="231"/>
                </a:cxn>
                <a:cxn ang="0">
                  <a:pos x="195" y="457"/>
                </a:cxn>
                <a:cxn ang="0">
                  <a:pos x="686" y="457"/>
                </a:cxn>
                <a:cxn ang="0">
                  <a:pos x="649" y="608"/>
                </a:cxn>
                <a:cxn ang="0">
                  <a:pos x="227" y="625"/>
                </a:cxn>
                <a:cxn ang="0">
                  <a:pos x="220" y="1020"/>
                </a:cxn>
                <a:cxn ang="0">
                  <a:pos x="0" y="1039"/>
                </a:cxn>
                <a:cxn ang="0">
                  <a:pos x="25" y="44"/>
                </a:cxn>
              </a:cxnLst>
              <a:rect l="0" t="0" r="r" b="b"/>
              <a:pathLst>
                <a:path w="686" h="1039">
                  <a:moveTo>
                    <a:pt x="25" y="44"/>
                  </a:moveTo>
                  <a:lnTo>
                    <a:pt x="686" y="0"/>
                  </a:lnTo>
                  <a:lnTo>
                    <a:pt x="649" y="238"/>
                  </a:lnTo>
                  <a:lnTo>
                    <a:pt x="195" y="231"/>
                  </a:lnTo>
                  <a:lnTo>
                    <a:pt x="195" y="457"/>
                  </a:lnTo>
                  <a:lnTo>
                    <a:pt x="686" y="457"/>
                  </a:lnTo>
                  <a:lnTo>
                    <a:pt x="649" y="608"/>
                  </a:lnTo>
                  <a:lnTo>
                    <a:pt x="227" y="625"/>
                  </a:lnTo>
                  <a:lnTo>
                    <a:pt x="220" y="1020"/>
                  </a:lnTo>
                  <a:lnTo>
                    <a:pt x="0" y="1039"/>
                  </a:lnTo>
                  <a:lnTo>
                    <a:pt x="25" y="4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01" name="Freeform 77"/>
            <p:cNvSpPr>
              <a:spLocks/>
            </p:cNvSpPr>
            <p:nvPr/>
          </p:nvSpPr>
          <p:spPr bwMode="auto">
            <a:xfrm>
              <a:off x="3718" y="3104"/>
              <a:ext cx="165" cy="271"/>
            </a:xfrm>
            <a:custGeom>
              <a:avLst/>
              <a:gdLst/>
              <a:ahLst/>
              <a:cxnLst>
                <a:cxn ang="0">
                  <a:pos x="661" y="0"/>
                </a:cxn>
                <a:cxn ang="0">
                  <a:pos x="270" y="6"/>
                </a:cxn>
                <a:cxn ang="0">
                  <a:pos x="56" y="162"/>
                </a:cxn>
                <a:cxn ang="0">
                  <a:pos x="0" y="400"/>
                </a:cxn>
                <a:cxn ang="0">
                  <a:pos x="0" y="683"/>
                </a:cxn>
                <a:cxn ang="0">
                  <a:pos x="69" y="921"/>
                </a:cxn>
                <a:cxn ang="0">
                  <a:pos x="213" y="1046"/>
                </a:cxn>
                <a:cxn ang="0">
                  <a:pos x="560" y="1083"/>
                </a:cxn>
                <a:cxn ang="0">
                  <a:pos x="548" y="921"/>
                </a:cxn>
                <a:cxn ang="0">
                  <a:pos x="239" y="864"/>
                </a:cxn>
                <a:cxn ang="0">
                  <a:pos x="138" y="626"/>
                </a:cxn>
                <a:cxn ang="0">
                  <a:pos x="138" y="425"/>
                </a:cxn>
                <a:cxn ang="0">
                  <a:pos x="239" y="213"/>
                </a:cxn>
                <a:cxn ang="0">
                  <a:pos x="383" y="162"/>
                </a:cxn>
                <a:cxn ang="0">
                  <a:pos x="648" y="150"/>
                </a:cxn>
                <a:cxn ang="0">
                  <a:pos x="661" y="0"/>
                </a:cxn>
              </a:cxnLst>
              <a:rect l="0" t="0" r="r" b="b"/>
              <a:pathLst>
                <a:path w="661" h="1083">
                  <a:moveTo>
                    <a:pt x="661" y="0"/>
                  </a:moveTo>
                  <a:lnTo>
                    <a:pt x="270" y="6"/>
                  </a:lnTo>
                  <a:lnTo>
                    <a:pt x="56" y="162"/>
                  </a:lnTo>
                  <a:lnTo>
                    <a:pt x="0" y="400"/>
                  </a:lnTo>
                  <a:lnTo>
                    <a:pt x="0" y="683"/>
                  </a:lnTo>
                  <a:lnTo>
                    <a:pt x="69" y="921"/>
                  </a:lnTo>
                  <a:lnTo>
                    <a:pt x="213" y="1046"/>
                  </a:lnTo>
                  <a:lnTo>
                    <a:pt x="560" y="1083"/>
                  </a:lnTo>
                  <a:lnTo>
                    <a:pt x="548" y="921"/>
                  </a:lnTo>
                  <a:lnTo>
                    <a:pt x="239" y="864"/>
                  </a:lnTo>
                  <a:lnTo>
                    <a:pt x="138" y="626"/>
                  </a:lnTo>
                  <a:lnTo>
                    <a:pt x="138" y="425"/>
                  </a:lnTo>
                  <a:lnTo>
                    <a:pt x="239" y="213"/>
                  </a:lnTo>
                  <a:lnTo>
                    <a:pt x="383" y="162"/>
                  </a:lnTo>
                  <a:lnTo>
                    <a:pt x="648" y="150"/>
                  </a:lnTo>
                  <a:lnTo>
                    <a:pt x="661"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02" name="Freeform 78"/>
            <p:cNvSpPr>
              <a:spLocks/>
            </p:cNvSpPr>
            <p:nvPr/>
          </p:nvSpPr>
          <p:spPr bwMode="auto">
            <a:xfrm>
              <a:off x="3818" y="3103"/>
              <a:ext cx="161" cy="272"/>
            </a:xfrm>
            <a:custGeom>
              <a:avLst/>
              <a:gdLst/>
              <a:ahLst/>
              <a:cxnLst>
                <a:cxn ang="0">
                  <a:pos x="69" y="0"/>
                </a:cxn>
                <a:cxn ang="0">
                  <a:pos x="383" y="25"/>
                </a:cxn>
                <a:cxn ang="0">
                  <a:pos x="591" y="181"/>
                </a:cxn>
                <a:cxn ang="0">
                  <a:pos x="641" y="431"/>
                </a:cxn>
                <a:cxn ang="0">
                  <a:pos x="635" y="707"/>
                </a:cxn>
                <a:cxn ang="0">
                  <a:pos x="559" y="946"/>
                </a:cxn>
                <a:cxn ang="0">
                  <a:pos x="415" y="1064"/>
                </a:cxn>
                <a:cxn ang="0">
                  <a:pos x="0" y="1089"/>
                </a:cxn>
                <a:cxn ang="0">
                  <a:pos x="31" y="939"/>
                </a:cxn>
                <a:cxn ang="0">
                  <a:pos x="390" y="889"/>
                </a:cxn>
                <a:cxn ang="0">
                  <a:pos x="497" y="645"/>
                </a:cxn>
                <a:cxn ang="0">
                  <a:pos x="503" y="450"/>
                </a:cxn>
                <a:cxn ang="0">
                  <a:pos x="409" y="231"/>
                </a:cxn>
                <a:cxn ang="0">
                  <a:pos x="264" y="175"/>
                </a:cxn>
                <a:cxn ang="0">
                  <a:pos x="75" y="168"/>
                </a:cxn>
                <a:cxn ang="0">
                  <a:pos x="69" y="0"/>
                </a:cxn>
              </a:cxnLst>
              <a:rect l="0" t="0" r="r" b="b"/>
              <a:pathLst>
                <a:path w="641" h="1089">
                  <a:moveTo>
                    <a:pt x="69" y="0"/>
                  </a:moveTo>
                  <a:lnTo>
                    <a:pt x="383" y="25"/>
                  </a:lnTo>
                  <a:lnTo>
                    <a:pt x="591" y="181"/>
                  </a:lnTo>
                  <a:lnTo>
                    <a:pt x="641" y="431"/>
                  </a:lnTo>
                  <a:lnTo>
                    <a:pt x="635" y="707"/>
                  </a:lnTo>
                  <a:lnTo>
                    <a:pt x="559" y="946"/>
                  </a:lnTo>
                  <a:lnTo>
                    <a:pt x="415" y="1064"/>
                  </a:lnTo>
                  <a:lnTo>
                    <a:pt x="0" y="1089"/>
                  </a:lnTo>
                  <a:lnTo>
                    <a:pt x="31" y="939"/>
                  </a:lnTo>
                  <a:lnTo>
                    <a:pt x="390" y="889"/>
                  </a:lnTo>
                  <a:lnTo>
                    <a:pt x="497" y="645"/>
                  </a:lnTo>
                  <a:lnTo>
                    <a:pt x="503" y="450"/>
                  </a:lnTo>
                  <a:lnTo>
                    <a:pt x="409" y="231"/>
                  </a:lnTo>
                  <a:lnTo>
                    <a:pt x="264" y="175"/>
                  </a:lnTo>
                  <a:lnTo>
                    <a:pt x="75" y="168"/>
                  </a:lnTo>
                  <a:lnTo>
                    <a:pt x="69"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03" name="Freeform 79"/>
            <p:cNvSpPr>
              <a:spLocks/>
            </p:cNvSpPr>
            <p:nvPr/>
          </p:nvSpPr>
          <p:spPr bwMode="auto">
            <a:xfrm>
              <a:off x="4042" y="3107"/>
              <a:ext cx="63" cy="270"/>
            </a:xfrm>
            <a:custGeom>
              <a:avLst/>
              <a:gdLst/>
              <a:ahLst/>
              <a:cxnLst>
                <a:cxn ang="0">
                  <a:pos x="0" y="0"/>
                </a:cxn>
                <a:cxn ang="0">
                  <a:pos x="18" y="1065"/>
                </a:cxn>
                <a:cxn ang="0">
                  <a:pos x="251" y="1078"/>
                </a:cxn>
                <a:cxn ang="0">
                  <a:pos x="213" y="120"/>
                </a:cxn>
                <a:cxn ang="0">
                  <a:pos x="0" y="0"/>
                </a:cxn>
              </a:cxnLst>
              <a:rect l="0" t="0" r="r" b="b"/>
              <a:pathLst>
                <a:path w="251" h="1078">
                  <a:moveTo>
                    <a:pt x="0" y="0"/>
                  </a:moveTo>
                  <a:lnTo>
                    <a:pt x="18" y="1065"/>
                  </a:lnTo>
                  <a:lnTo>
                    <a:pt x="251" y="1078"/>
                  </a:lnTo>
                  <a:lnTo>
                    <a:pt x="213" y="12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04" name="Freeform 80"/>
            <p:cNvSpPr>
              <a:spLocks/>
            </p:cNvSpPr>
            <p:nvPr/>
          </p:nvSpPr>
          <p:spPr bwMode="auto">
            <a:xfrm>
              <a:off x="4045" y="3104"/>
              <a:ext cx="185" cy="160"/>
            </a:xfrm>
            <a:custGeom>
              <a:avLst/>
              <a:gdLst/>
              <a:ahLst/>
              <a:cxnLst>
                <a:cxn ang="0">
                  <a:pos x="0" y="0"/>
                </a:cxn>
                <a:cxn ang="0">
                  <a:pos x="528" y="50"/>
                </a:cxn>
                <a:cxn ang="0">
                  <a:pos x="743" y="213"/>
                </a:cxn>
                <a:cxn ang="0">
                  <a:pos x="743" y="406"/>
                </a:cxn>
                <a:cxn ang="0">
                  <a:pos x="592" y="576"/>
                </a:cxn>
                <a:cxn ang="0">
                  <a:pos x="170" y="639"/>
                </a:cxn>
                <a:cxn ang="0">
                  <a:pos x="151" y="494"/>
                </a:cxn>
                <a:cxn ang="0">
                  <a:pos x="503" y="463"/>
                </a:cxn>
                <a:cxn ang="0">
                  <a:pos x="534" y="382"/>
                </a:cxn>
                <a:cxn ang="0">
                  <a:pos x="484" y="200"/>
                </a:cxn>
                <a:cxn ang="0">
                  <a:pos x="132" y="194"/>
                </a:cxn>
                <a:cxn ang="0">
                  <a:pos x="0" y="0"/>
                </a:cxn>
              </a:cxnLst>
              <a:rect l="0" t="0" r="r" b="b"/>
              <a:pathLst>
                <a:path w="743" h="639">
                  <a:moveTo>
                    <a:pt x="0" y="0"/>
                  </a:moveTo>
                  <a:lnTo>
                    <a:pt x="528" y="50"/>
                  </a:lnTo>
                  <a:lnTo>
                    <a:pt x="743" y="213"/>
                  </a:lnTo>
                  <a:lnTo>
                    <a:pt x="743" y="406"/>
                  </a:lnTo>
                  <a:lnTo>
                    <a:pt x="592" y="576"/>
                  </a:lnTo>
                  <a:lnTo>
                    <a:pt x="170" y="639"/>
                  </a:lnTo>
                  <a:lnTo>
                    <a:pt x="151" y="494"/>
                  </a:lnTo>
                  <a:lnTo>
                    <a:pt x="503" y="463"/>
                  </a:lnTo>
                  <a:lnTo>
                    <a:pt x="534" y="382"/>
                  </a:lnTo>
                  <a:lnTo>
                    <a:pt x="484" y="200"/>
                  </a:lnTo>
                  <a:lnTo>
                    <a:pt x="132" y="194"/>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05" name="Freeform 81"/>
            <p:cNvSpPr>
              <a:spLocks/>
            </p:cNvSpPr>
            <p:nvPr/>
          </p:nvSpPr>
          <p:spPr bwMode="auto">
            <a:xfrm>
              <a:off x="3491" y="3458"/>
              <a:ext cx="63" cy="270"/>
            </a:xfrm>
            <a:custGeom>
              <a:avLst/>
              <a:gdLst/>
              <a:ahLst/>
              <a:cxnLst>
                <a:cxn ang="0">
                  <a:pos x="0" y="0"/>
                </a:cxn>
                <a:cxn ang="0">
                  <a:pos x="18" y="1065"/>
                </a:cxn>
                <a:cxn ang="0">
                  <a:pos x="251" y="1078"/>
                </a:cxn>
                <a:cxn ang="0">
                  <a:pos x="213" y="114"/>
                </a:cxn>
                <a:cxn ang="0">
                  <a:pos x="0" y="0"/>
                </a:cxn>
              </a:cxnLst>
              <a:rect l="0" t="0" r="r" b="b"/>
              <a:pathLst>
                <a:path w="251" h="1078">
                  <a:moveTo>
                    <a:pt x="0" y="0"/>
                  </a:moveTo>
                  <a:lnTo>
                    <a:pt x="18" y="1065"/>
                  </a:lnTo>
                  <a:lnTo>
                    <a:pt x="251" y="1078"/>
                  </a:lnTo>
                  <a:lnTo>
                    <a:pt x="213" y="114"/>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06" name="Freeform 82"/>
            <p:cNvSpPr>
              <a:spLocks/>
            </p:cNvSpPr>
            <p:nvPr/>
          </p:nvSpPr>
          <p:spPr bwMode="auto">
            <a:xfrm>
              <a:off x="3492" y="3457"/>
              <a:ext cx="188" cy="158"/>
            </a:xfrm>
            <a:custGeom>
              <a:avLst/>
              <a:gdLst/>
              <a:ahLst/>
              <a:cxnLst>
                <a:cxn ang="0">
                  <a:pos x="0" y="0"/>
                </a:cxn>
                <a:cxn ang="0">
                  <a:pos x="529" y="44"/>
                </a:cxn>
                <a:cxn ang="0">
                  <a:pos x="749" y="207"/>
                </a:cxn>
                <a:cxn ang="0">
                  <a:pos x="749" y="400"/>
                </a:cxn>
                <a:cxn ang="0">
                  <a:pos x="592" y="570"/>
                </a:cxn>
                <a:cxn ang="0">
                  <a:pos x="170" y="633"/>
                </a:cxn>
                <a:cxn ang="0">
                  <a:pos x="151" y="488"/>
                </a:cxn>
                <a:cxn ang="0">
                  <a:pos x="504" y="457"/>
                </a:cxn>
                <a:cxn ang="0">
                  <a:pos x="540" y="375"/>
                </a:cxn>
                <a:cxn ang="0">
                  <a:pos x="485" y="194"/>
                </a:cxn>
                <a:cxn ang="0">
                  <a:pos x="138" y="188"/>
                </a:cxn>
                <a:cxn ang="0">
                  <a:pos x="0" y="0"/>
                </a:cxn>
              </a:cxnLst>
              <a:rect l="0" t="0" r="r" b="b"/>
              <a:pathLst>
                <a:path w="749" h="633">
                  <a:moveTo>
                    <a:pt x="0" y="0"/>
                  </a:moveTo>
                  <a:lnTo>
                    <a:pt x="529" y="44"/>
                  </a:lnTo>
                  <a:lnTo>
                    <a:pt x="749" y="207"/>
                  </a:lnTo>
                  <a:lnTo>
                    <a:pt x="749" y="400"/>
                  </a:lnTo>
                  <a:lnTo>
                    <a:pt x="592" y="570"/>
                  </a:lnTo>
                  <a:lnTo>
                    <a:pt x="170" y="633"/>
                  </a:lnTo>
                  <a:lnTo>
                    <a:pt x="151" y="488"/>
                  </a:lnTo>
                  <a:lnTo>
                    <a:pt x="504" y="457"/>
                  </a:lnTo>
                  <a:lnTo>
                    <a:pt x="540" y="375"/>
                  </a:lnTo>
                  <a:lnTo>
                    <a:pt x="485" y="194"/>
                  </a:lnTo>
                  <a:lnTo>
                    <a:pt x="138" y="188"/>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07" name="Freeform 83"/>
            <p:cNvSpPr>
              <a:spLocks/>
            </p:cNvSpPr>
            <p:nvPr/>
          </p:nvSpPr>
          <p:spPr bwMode="auto">
            <a:xfrm>
              <a:off x="4311" y="2785"/>
              <a:ext cx="195" cy="276"/>
            </a:xfrm>
            <a:custGeom>
              <a:avLst/>
              <a:gdLst/>
              <a:ahLst/>
              <a:cxnLst>
                <a:cxn ang="0">
                  <a:pos x="0" y="36"/>
                </a:cxn>
                <a:cxn ang="0">
                  <a:pos x="44" y="1096"/>
                </a:cxn>
                <a:cxn ang="0">
                  <a:pos x="781" y="1102"/>
                </a:cxn>
                <a:cxn ang="0">
                  <a:pos x="775" y="932"/>
                </a:cxn>
                <a:cxn ang="0">
                  <a:pos x="208" y="932"/>
                </a:cxn>
                <a:cxn ang="0">
                  <a:pos x="233" y="600"/>
                </a:cxn>
                <a:cxn ang="0">
                  <a:pos x="731" y="600"/>
                </a:cxn>
                <a:cxn ang="0">
                  <a:pos x="712" y="425"/>
                </a:cxn>
                <a:cxn ang="0">
                  <a:pos x="264" y="425"/>
                </a:cxn>
                <a:cxn ang="0">
                  <a:pos x="264" y="187"/>
                </a:cxn>
                <a:cxn ang="0">
                  <a:pos x="756" y="200"/>
                </a:cxn>
                <a:cxn ang="0">
                  <a:pos x="693" y="0"/>
                </a:cxn>
                <a:cxn ang="0">
                  <a:pos x="0" y="36"/>
                </a:cxn>
              </a:cxnLst>
              <a:rect l="0" t="0" r="r" b="b"/>
              <a:pathLst>
                <a:path w="781" h="1102">
                  <a:moveTo>
                    <a:pt x="0" y="36"/>
                  </a:moveTo>
                  <a:lnTo>
                    <a:pt x="44" y="1096"/>
                  </a:lnTo>
                  <a:lnTo>
                    <a:pt x="781" y="1102"/>
                  </a:lnTo>
                  <a:lnTo>
                    <a:pt x="775" y="932"/>
                  </a:lnTo>
                  <a:lnTo>
                    <a:pt x="208" y="932"/>
                  </a:lnTo>
                  <a:lnTo>
                    <a:pt x="233" y="600"/>
                  </a:lnTo>
                  <a:lnTo>
                    <a:pt x="731" y="600"/>
                  </a:lnTo>
                  <a:lnTo>
                    <a:pt x="712" y="425"/>
                  </a:lnTo>
                  <a:lnTo>
                    <a:pt x="264" y="425"/>
                  </a:lnTo>
                  <a:lnTo>
                    <a:pt x="264" y="187"/>
                  </a:lnTo>
                  <a:lnTo>
                    <a:pt x="756" y="200"/>
                  </a:lnTo>
                  <a:lnTo>
                    <a:pt x="693" y="0"/>
                  </a:lnTo>
                  <a:lnTo>
                    <a:pt x="0" y="3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08" name="Freeform 84"/>
            <p:cNvSpPr>
              <a:spLocks/>
            </p:cNvSpPr>
            <p:nvPr/>
          </p:nvSpPr>
          <p:spPr bwMode="auto">
            <a:xfrm>
              <a:off x="4095" y="3252"/>
              <a:ext cx="162" cy="125"/>
            </a:xfrm>
            <a:custGeom>
              <a:avLst/>
              <a:gdLst/>
              <a:ahLst/>
              <a:cxnLst>
                <a:cxn ang="0">
                  <a:pos x="0" y="25"/>
                </a:cxn>
                <a:cxn ang="0">
                  <a:pos x="385" y="501"/>
                </a:cxn>
                <a:cxn ang="0">
                  <a:pos x="649" y="501"/>
                </a:cxn>
                <a:cxn ang="0">
                  <a:pos x="183" y="0"/>
                </a:cxn>
                <a:cxn ang="0">
                  <a:pos x="0" y="25"/>
                </a:cxn>
              </a:cxnLst>
              <a:rect l="0" t="0" r="r" b="b"/>
              <a:pathLst>
                <a:path w="649" h="501">
                  <a:moveTo>
                    <a:pt x="0" y="25"/>
                  </a:moveTo>
                  <a:lnTo>
                    <a:pt x="385" y="501"/>
                  </a:lnTo>
                  <a:lnTo>
                    <a:pt x="649" y="501"/>
                  </a:lnTo>
                  <a:lnTo>
                    <a:pt x="183" y="0"/>
                  </a:lnTo>
                  <a:lnTo>
                    <a:pt x="0" y="2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09" name="Freeform 85"/>
            <p:cNvSpPr>
              <a:spLocks/>
            </p:cNvSpPr>
            <p:nvPr/>
          </p:nvSpPr>
          <p:spPr bwMode="auto">
            <a:xfrm>
              <a:off x="3535" y="3599"/>
              <a:ext cx="152" cy="124"/>
            </a:xfrm>
            <a:custGeom>
              <a:avLst/>
              <a:gdLst/>
              <a:ahLst/>
              <a:cxnLst>
                <a:cxn ang="0">
                  <a:pos x="0" y="19"/>
                </a:cxn>
                <a:cxn ang="0">
                  <a:pos x="232" y="0"/>
                </a:cxn>
                <a:cxn ang="0">
                  <a:pos x="610" y="488"/>
                </a:cxn>
                <a:cxn ang="0">
                  <a:pos x="359" y="495"/>
                </a:cxn>
                <a:cxn ang="0">
                  <a:pos x="0" y="19"/>
                </a:cxn>
              </a:cxnLst>
              <a:rect l="0" t="0" r="r" b="b"/>
              <a:pathLst>
                <a:path w="610" h="495">
                  <a:moveTo>
                    <a:pt x="0" y="19"/>
                  </a:moveTo>
                  <a:lnTo>
                    <a:pt x="232" y="0"/>
                  </a:lnTo>
                  <a:lnTo>
                    <a:pt x="610" y="488"/>
                  </a:lnTo>
                  <a:lnTo>
                    <a:pt x="359" y="495"/>
                  </a:lnTo>
                  <a:lnTo>
                    <a:pt x="0" y="19"/>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10" name="Freeform 86"/>
            <p:cNvSpPr>
              <a:spLocks/>
            </p:cNvSpPr>
            <p:nvPr/>
          </p:nvSpPr>
          <p:spPr bwMode="auto">
            <a:xfrm>
              <a:off x="3928" y="3447"/>
              <a:ext cx="244" cy="274"/>
            </a:xfrm>
            <a:custGeom>
              <a:avLst/>
              <a:gdLst/>
              <a:ahLst/>
              <a:cxnLst>
                <a:cxn ang="0">
                  <a:pos x="13" y="0"/>
                </a:cxn>
                <a:cxn ang="0">
                  <a:pos x="245" y="0"/>
                </a:cxn>
                <a:cxn ang="0">
                  <a:pos x="755" y="739"/>
                </a:cxn>
                <a:cxn ang="0">
                  <a:pos x="755" y="32"/>
                </a:cxn>
                <a:cxn ang="0">
                  <a:pos x="975" y="38"/>
                </a:cxn>
                <a:cxn ang="0">
                  <a:pos x="956" y="1096"/>
                </a:cxn>
                <a:cxn ang="0">
                  <a:pos x="787" y="1090"/>
                </a:cxn>
                <a:cxn ang="0">
                  <a:pos x="226" y="213"/>
                </a:cxn>
                <a:cxn ang="0">
                  <a:pos x="234" y="1096"/>
                </a:cxn>
                <a:cxn ang="0">
                  <a:pos x="0" y="1078"/>
                </a:cxn>
                <a:cxn ang="0">
                  <a:pos x="13" y="0"/>
                </a:cxn>
              </a:cxnLst>
              <a:rect l="0" t="0" r="r" b="b"/>
              <a:pathLst>
                <a:path w="975" h="1096">
                  <a:moveTo>
                    <a:pt x="13" y="0"/>
                  </a:moveTo>
                  <a:lnTo>
                    <a:pt x="245" y="0"/>
                  </a:lnTo>
                  <a:lnTo>
                    <a:pt x="755" y="739"/>
                  </a:lnTo>
                  <a:lnTo>
                    <a:pt x="755" y="32"/>
                  </a:lnTo>
                  <a:lnTo>
                    <a:pt x="975" y="38"/>
                  </a:lnTo>
                  <a:lnTo>
                    <a:pt x="956" y="1096"/>
                  </a:lnTo>
                  <a:lnTo>
                    <a:pt x="787" y="1090"/>
                  </a:lnTo>
                  <a:lnTo>
                    <a:pt x="226" y="213"/>
                  </a:lnTo>
                  <a:lnTo>
                    <a:pt x="234" y="1096"/>
                  </a:lnTo>
                  <a:lnTo>
                    <a:pt x="0" y="1078"/>
                  </a:lnTo>
                  <a:lnTo>
                    <a:pt x="13"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11" name="Freeform 87"/>
            <p:cNvSpPr>
              <a:spLocks/>
            </p:cNvSpPr>
            <p:nvPr/>
          </p:nvSpPr>
          <p:spPr bwMode="auto">
            <a:xfrm>
              <a:off x="4197" y="3460"/>
              <a:ext cx="217" cy="257"/>
            </a:xfrm>
            <a:custGeom>
              <a:avLst/>
              <a:gdLst/>
              <a:ahLst/>
              <a:cxnLst>
                <a:cxn ang="0">
                  <a:pos x="0" y="12"/>
                </a:cxn>
                <a:cxn ang="0">
                  <a:pos x="6" y="219"/>
                </a:cxn>
                <a:cxn ang="0">
                  <a:pos x="364" y="219"/>
                </a:cxn>
                <a:cxn ang="0">
                  <a:pos x="352" y="1027"/>
                </a:cxn>
                <a:cxn ang="0">
                  <a:pos x="559" y="1027"/>
                </a:cxn>
                <a:cxn ang="0">
                  <a:pos x="547" y="219"/>
                </a:cxn>
                <a:cxn ang="0">
                  <a:pos x="868" y="231"/>
                </a:cxn>
                <a:cxn ang="0">
                  <a:pos x="849" y="0"/>
                </a:cxn>
                <a:cxn ang="0">
                  <a:pos x="0" y="12"/>
                </a:cxn>
              </a:cxnLst>
              <a:rect l="0" t="0" r="r" b="b"/>
              <a:pathLst>
                <a:path w="868" h="1027">
                  <a:moveTo>
                    <a:pt x="0" y="12"/>
                  </a:moveTo>
                  <a:lnTo>
                    <a:pt x="6" y="219"/>
                  </a:lnTo>
                  <a:lnTo>
                    <a:pt x="364" y="219"/>
                  </a:lnTo>
                  <a:lnTo>
                    <a:pt x="352" y="1027"/>
                  </a:lnTo>
                  <a:lnTo>
                    <a:pt x="559" y="1027"/>
                  </a:lnTo>
                  <a:lnTo>
                    <a:pt x="547" y="219"/>
                  </a:lnTo>
                  <a:lnTo>
                    <a:pt x="868" y="231"/>
                  </a:lnTo>
                  <a:lnTo>
                    <a:pt x="849" y="0"/>
                  </a:lnTo>
                  <a:lnTo>
                    <a:pt x="0" y="12"/>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12" name="Freeform 88"/>
            <p:cNvSpPr>
              <a:spLocks/>
            </p:cNvSpPr>
            <p:nvPr/>
          </p:nvSpPr>
          <p:spPr bwMode="auto">
            <a:xfrm>
              <a:off x="1330" y="1595"/>
              <a:ext cx="826" cy="1013"/>
            </a:xfrm>
            <a:custGeom>
              <a:avLst/>
              <a:gdLst/>
              <a:ahLst/>
              <a:cxnLst>
                <a:cxn ang="0">
                  <a:pos x="3305" y="0"/>
                </a:cxn>
                <a:cxn ang="0">
                  <a:pos x="2481" y="99"/>
                </a:cxn>
                <a:cxn ang="0">
                  <a:pos x="1983" y="657"/>
                </a:cxn>
                <a:cxn ang="0">
                  <a:pos x="1360" y="1477"/>
                </a:cxn>
                <a:cxn ang="0">
                  <a:pos x="1259" y="2261"/>
                </a:cxn>
                <a:cxn ang="0">
                  <a:pos x="0" y="3870"/>
                </a:cxn>
                <a:cxn ang="0">
                  <a:pos x="1090" y="2999"/>
                </a:cxn>
                <a:cxn ang="0">
                  <a:pos x="680" y="4051"/>
                </a:cxn>
                <a:cxn ang="0">
                  <a:pos x="2084" y="2692"/>
                </a:cxn>
                <a:cxn ang="0">
                  <a:pos x="1404" y="3069"/>
                </a:cxn>
                <a:cxn ang="0">
                  <a:pos x="1322" y="2592"/>
                </a:cxn>
                <a:cxn ang="0">
                  <a:pos x="1631" y="1684"/>
                </a:cxn>
                <a:cxn ang="0">
                  <a:pos x="2437" y="494"/>
                </a:cxn>
                <a:cxn ang="0">
                  <a:pos x="3305" y="0"/>
                </a:cxn>
              </a:cxnLst>
              <a:rect l="0" t="0" r="r" b="b"/>
              <a:pathLst>
                <a:path w="3305" h="4051">
                  <a:moveTo>
                    <a:pt x="3305" y="0"/>
                  </a:moveTo>
                  <a:lnTo>
                    <a:pt x="2481" y="99"/>
                  </a:lnTo>
                  <a:lnTo>
                    <a:pt x="1983" y="657"/>
                  </a:lnTo>
                  <a:lnTo>
                    <a:pt x="1360" y="1477"/>
                  </a:lnTo>
                  <a:lnTo>
                    <a:pt x="1259" y="2261"/>
                  </a:lnTo>
                  <a:lnTo>
                    <a:pt x="0" y="3870"/>
                  </a:lnTo>
                  <a:lnTo>
                    <a:pt x="1090" y="2999"/>
                  </a:lnTo>
                  <a:lnTo>
                    <a:pt x="680" y="4051"/>
                  </a:lnTo>
                  <a:lnTo>
                    <a:pt x="2084" y="2692"/>
                  </a:lnTo>
                  <a:lnTo>
                    <a:pt x="1404" y="3069"/>
                  </a:lnTo>
                  <a:lnTo>
                    <a:pt x="1322" y="2592"/>
                  </a:lnTo>
                  <a:lnTo>
                    <a:pt x="1631" y="1684"/>
                  </a:lnTo>
                  <a:lnTo>
                    <a:pt x="2437" y="494"/>
                  </a:lnTo>
                  <a:lnTo>
                    <a:pt x="33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13" name="Freeform 89"/>
            <p:cNvSpPr>
              <a:spLocks/>
            </p:cNvSpPr>
            <p:nvPr/>
          </p:nvSpPr>
          <p:spPr bwMode="auto">
            <a:xfrm>
              <a:off x="2229" y="822"/>
              <a:ext cx="584" cy="494"/>
            </a:xfrm>
            <a:custGeom>
              <a:avLst/>
              <a:gdLst/>
              <a:ahLst/>
              <a:cxnLst>
                <a:cxn ang="0">
                  <a:pos x="2335" y="0"/>
                </a:cxn>
                <a:cxn ang="0">
                  <a:pos x="1203" y="576"/>
                </a:cxn>
                <a:cxn ang="0">
                  <a:pos x="0" y="1979"/>
                </a:cxn>
                <a:cxn ang="0">
                  <a:pos x="1781" y="482"/>
                </a:cxn>
                <a:cxn ang="0">
                  <a:pos x="2335" y="0"/>
                </a:cxn>
              </a:cxnLst>
              <a:rect l="0" t="0" r="r" b="b"/>
              <a:pathLst>
                <a:path w="2335" h="1979">
                  <a:moveTo>
                    <a:pt x="2335" y="0"/>
                  </a:moveTo>
                  <a:lnTo>
                    <a:pt x="1203" y="576"/>
                  </a:lnTo>
                  <a:lnTo>
                    <a:pt x="0" y="1979"/>
                  </a:lnTo>
                  <a:lnTo>
                    <a:pt x="1781" y="482"/>
                  </a:lnTo>
                  <a:lnTo>
                    <a:pt x="233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14" name="Freeform 90"/>
            <p:cNvSpPr>
              <a:spLocks/>
            </p:cNvSpPr>
            <p:nvPr/>
          </p:nvSpPr>
          <p:spPr bwMode="auto">
            <a:xfrm>
              <a:off x="3038" y="397"/>
              <a:ext cx="333" cy="367"/>
            </a:xfrm>
            <a:custGeom>
              <a:avLst/>
              <a:gdLst/>
              <a:ahLst/>
              <a:cxnLst>
                <a:cxn ang="0">
                  <a:pos x="1335" y="0"/>
                </a:cxn>
                <a:cxn ang="0">
                  <a:pos x="416" y="389"/>
                </a:cxn>
                <a:cxn ang="0">
                  <a:pos x="0" y="896"/>
                </a:cxn>
                <a:cxn ang="0">
                  <a:pos x="0" y="1466"/>
                </a:cxn>
                <a:cxn ang="0">
                  <a:pos x="416" y="614"/>
                </a:cxn>
                <a:cxn ang="0">
                  <a:pos x="832" y="364"/>
                </a:cxn>
                <a:cxn ang="0">
                  <a:pos x="1335" y="0"/>
                </a:cxn>
              </a:cxnLst>
              <a:rect l="0" t="0" r="r" b="b"/>
              <a:pathLst>
                <a:path w="1335" h="1466">
                  <a:moveTo>
                    <a:pt x="1335" y="0"/>
                  </a:moveTo>
                  <a:lnTo>
                    <a:pt x="416" y="389"/>
                  </a:lnTo>
                  <a:lnTo>
                    <a:pt x="0" y="896"/>
                  </a:lnTo>
                  <a:lnTo>
                    <a:pt x="0" y="1466"/>
                  </a:lnTo>
                  <a:lnTo>
                    <a:pt x="416" y="614"/>
                  </a:lnTo>
                  <a:lnTo>
                    <a:pt x="832" y="364"/>
                  </a:lnTo>
                  <a:lnTo>
                    <a:pt x="133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15" name="Freeform 91"/>
            <p:cNvSpPr>
              <a:spLocks/>
            </p:cNvSpPr>
            <p:nvPr/>
          </p:nvSpPr>
          <p:spPr bwMode="auto">
            <a:xfrm>
              <a:off x="476" y="2605"/>
              <a:ext cx="541" cy="276"/>
            </a:xfrm>
            <a:custGeom>
              <a:avLst/>
              <a:gdLst/>
              <a:ahLst/>
              <a:cxnLst>
                <a:cxn ang="0">
                  <a:pos x="1718" y="0"/>
                </a:cxn>
                <a:cxn ang="0">
                  <a:pos x="0" y="858"/>
                </a:cxn>
                <a:cxn ang="0">
                  <a:pos x="925" y="570"/>
                </a:cxn>
                <a:cxn ang="0">
                  <a:pos x="1353" y="463"/>
                </a:cxn>
                <a:cxn ang="0">
                  <a:pos x="1542" y="1102"/>
                </a:cxn>
                <a:cxn ang="0">
                  <a:pos x="1680" y="395"/>
                </a:cxn>
                <a:cxn ang="0">
                  <a:pos x="2165" y="0"/>
                </a:cxn>
                <a:cxn ang="0">
                  <a:pos x="1718" y="0"/>
                </a:cxn>
              </a:cxnLst>
              <a:rect l="0" t="0" r="r" b="b"/>
              <a:pathLst>
                <a:path w="2165" h="1102">
                  <a:moveTo>
                    <a:pt x="1718" y="0"/>
                  </a:moveTo>
                  <a:lnTo>
                    <a:pt x="0" y="858"/>
                  </a:lnTo>
                  <a:lnTo>
                    <a:pt x="925" y="570"/>
                  </a:lnTo>
                  <a:lnTo>
                    <a:pt x="1353" y="463"/>
                  </a:lnTo>
                  <a:lnTo>
                    <a:pt x="1542" y="1102"/>
                  </a:lnTo>
                  <a:lnTo>
                    <a:pt x="1680" y="395"/>
                  </a:lnTo>
                  <a:lnTo>
                    <a:pt x="2165" y="0"/>
                  </a:lnTo>
                  <a:lnTo>
                    <a:pt x="171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16" name="Freeform 92"/>
            <p:cNvSpPr>
              <a:spLocks/>
            </p:cNvSpPr>
            <p:nvPr/>
          </p:nvSpPr>
          <p:spPr bwMode="auto">
            <a:xfrm>
              <a:off x="4566" y="970"/>
              <a:ext cx="140" cy="652"/>
            </a:xfrm>
            <a:custGeom>
              <a:avLst/>
              <a:gdLst/>
              <a:ahLst/>
              <a:cxnLst>
                <a:cxn ang="0">
                  <a:pos x="0" y="0"/>
                </a:cxn>
                <a:cxn ang="0">
                  <a:pos x="534" y="369"/>
                </a:cxn>
                <a:cxn ang="0">
                  <a:pos x="559" y="764"/>
                </a:cxn>
                <a:cxn ang="0">
                  <a:pos x="559" y="1546"/>
                </a:cxn>
                <a:cxn ang="0">
                  <a:pos x="50" y="2604"/>
                </a:cxn>
                <a:cxn ang="0">
                  <a:pos x="352" y="1409"/>
                </a:cxn>
                <a:cxn ang="0">
                  <a:pos x="352" y="532"/>
                </a:cxn>
                <a:cxn ang="0">
                  <a:pos x="0" y="0"/>
                </a:cxn>
              </a:cxnLst>
              <a:rect l="0" t="0" r="r" b="b"/>
              <a:pathLst>
                <a:path w="559" h="2604">
                  <a:moveTo>
                    <a:pt x="0" y="0"/>
                  </a:moveTo>
                  <a:lnTo>
                    <a:pt x="534" y="369"/>
                  </a:lnTo>
                  <a:lnTo>
                    <a:pt x="559" y="764"/>
                  </a:lnTo>
                  <a:lnTo>
                    <a:pt x="559" y="1546"/>
                  </a:lnTo>
                  <a:lnTo>
                    <a:pt x="50" y="2604"/>
                  </a:lnTo>
                  <a:lnTo>
                    <a:pt x="352" y="1409"/>
                  </a:lnTo>
                  <a:lnTo>
                    <a:pt x="352" y="532"/>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l-GR" dirty="0"/>
            </a:p>
          </p:txBody>
        </p:sp>
        <p:sp>
          <p:nvSpPr>
            <p:cNvPr id="1117" name="Rectangle 93"/>
            <p:cNvSpPr>
              <a:spLocks noChangeArrowheads="1"/>
            </p:cNvSpPr>
            <p:nvPr/>
          </p:nvSpPr>
          <p:spPr bwMode="auto">
            <a:xfrm>
              <a:off x="3267" y="2708"/>
              <a:ext cx="1157" cy="105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r>
                <a:rPr lang="el-GR" sz="28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Comic Sans MS" pitchFamily="66" charset="0"/>
                </a:rPr>
                <a:t>   </a:t>
              </a:r>
              <a:r>
                <a:rPr lang="el-GR" sz="2800"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Comic Sans MS" pitchFamily="66" charset="0"/>
                </a:rPr>
                <a:t>Η Ε’ τάξη στο διάστημα</a:t>
              </a:r>
              <a:endParaRPr lang="el-GR" sz="2800" dirty="0">
                <a:ln w="18000">
                  <a:solidFill>
                    <a:schemeClr val="accent2">
                      <a:satMod val="140000"/>
                    </a:schemeClr>
                  </a:solidFill>
                  <a:prstDash val="solid"/>
                  <a:miter lim="800000"/>
                </a:ln>
                <a:solidFill>
                  <a:schemeClr val="accent2"/>
                </a:solidFill>
                <a:latin typeface="Comic Sans MS" pitchFamily="66" charset="0"/>
              </a:endParaRPr>
            </a:p>
          </p:txBody>
        </p:sp>
        <p:sp>
          <p:nvSpPr>
            <p:cNvPr id="1118" name="Rectangle 94"/>
            <p:cNvSpPr>
              <a:spLocks noChangeArrowheads="1"/>
            </p:cNvSpPr>
            <p:nvPr/>
          </p:nvSpPr>
          <p:spPr bwMode="auto">
            <a:xfrm>
              <a:off x="4385" y="2743"/>
              <a:ext cx="170" cy="34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l-GR"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262694" y="1412776"/>
            <a:ext cx="8701794" cy="5256584"/>
          </a:xfrm>
          <a:prstGeom prst="rect">
            <a:avLst/>
          </a:prstGeom>
          <a:noFill/>
          <a:ln w="9525">
            <a:noFill/>
            <a:miter lim="800000"/>
            <a:headEnd/>
            <a:tailEnd/>
          </a:ln>
        </p:spPr>
      </p:pic>
      <p:sp>
        <p:nvSpPr>
          <p:cNvPr id="3" name="Title 2"/>
          <p:cNvSpPr>
            <a:spLocks noGrp="1"/>
          </p:cNvSpPr>
          <p:nvPr>
            <p:ph type="title"/>
          </p:nvPr>
        </p:nvSpPr>
        <p:spPr/>
        <p:txBody>
          <a:bodyPr/>
          <a:lstStyle/>
          <a:p>
            <a:r>
              <a:rPr lang="el-GR" dirty="0"/>
              <a:t>ΔΙΑΣΤΗΜΟΠΛΟΙΟ</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69_31740"/>
          <p:cNvPicPr>
            <a:picLocks noChangeAspect="1" noChangeArrowheads="1"/>
          </p:cNvPicPr>
          <p:nvPr/>
        </p:nvPicPr>
        <p:blipFill>
          <a:blip r:embed="rId3" cstate="print"/>
          <a:srcRect/>
          <a:stretch>
            <a:fillRect/>
          </a:stretch>
        </p:blipFill>
        <p:spPr bwMode="auto">
          <a:xfrm>
            <a:off x="971550" y="1366838"/>
            <a:ext cx="7343775" cy="5491162"/>
          </a:xfrm>
          <a:prstGeom prst="rect">
            <a:avLst/>
          </a:prstGeom>
          <a:noFill/>
          <a:ln w="9525">
            <a:noFill/>
            <a:miter lim="800000"/>
            <a:headEnd/>
            <a:tailEnd/>
          </a:ln>
        </p:spPr>
      </p:pic>
      <p:sp>
        <p:nvSpPr>
          <p:cNvPr id="3" name="Text Box 5"/>
          <p:cNvSpPr txBox="1">
            <a:spLocks noChangeArrowheads="1"/>
          </p:cNvSpPr>
          <p:nvPr/>
        </p:nvSpPr>
        <p:spPr bwMode="auto">
          <a:xfrm>
            <a:off x="0" y="260350"/>
            <a:ext cx="9144000" cy="1160463"/>
          </a:xfrm>
          <a:prstGeom prst="rect">
            <a:avLst/>
          </a:prstGeom>
          <a:noFill/>
          <a:ln w="9525">
            <a:noFill/>
            <a:miter lim="800000"/>
            <a:headEnd/>
            <a:tailEnd/>
          </a:ln>
          <a:effectLst/>
        </p:spPr>
        <p:txBody>
          <a:bodyPr>
            <a:spAutoFit/>
          </a:bodyPr>
          <a:lstStyle/>
          <a:p>
            <a:pPr algn="ctr">
              <a:spcBef>
                <a:spcPct val="50000"/>
              </a:spcBef>
              <a:defRPr/>
            </a:pPr>
            <a:r>
              <a:rPr lang="el-GR" sz="2800" b="1" dirty="0">
                <a:solidFill>
                  <a:srgbClr val="FFFF00"/>
                </a:solidFill>
                <a:effectLst>
                  <a:outerShdw blurRad="38100" dist="38100" dir="2700000" algn="tl">
                    <a:srgbClr val="FFFFFF"/>
                  </a:outerShdw>
                </a:effectLst>
                <a:latin typeface="Arial" charset="0"/>
              </a:rPr>
              <a:t>ΤΟ ΠΛΗΡΩΜΑ ΤΟΥ ΑΠΟΛΛΩΝ 11</a:t>
            </a:r>
          </a:p>
          <a:p>
            <a:pPr algn="ctr">
              <a:spcBef>
                <a:spcPct val="50000"/>
              </a:spcBef>
              <a:defRPr/>
            </a:pPr>
            <a:r>
              <a:rPr lang="el-GR" sz="2800" b="1" dirty="0">
                <a:solidFill>
                  <a:srgbClr val="FFFF00"/>
                </a:solidFill>
                <a:effectLst>
                  <a:outerShdw blurRad="38100" dist="38100" dir="2700000" algn="tl">
                    <a:srgbClr val="FFFFFF"/>
                  </a:outerShdw>
                </a:effectLst>
                <a:latin typeface="Arial" charset="0"/>
              </a:rPr>
              <a:t>ΠΡΩΤΗ ΕΠΙΤΥΧΗΜΕΝΗ ΑΠΟΣΤΟΛΗ ΣΤΗ ΣΕΛΗΝΗ</a:t>
            </a:r>
            <a:endParaRPr lang="en-US" sz="2800" b="1" dirty="0">
              <a:solidFill>
                <a:srgbClr val="FFFF00"/>
              </a:solidFill>
              <a:effectLst>
                <a:outerShdw blurRad="38100" dist="38100" dir="2700000" algn="tl">
                  <a:srgbClr val="FFFFFF"/>
                </a:outerShdw>
              </a:effectLst>
              <a:latin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nvGraphicFramePr>
        <p:xfrm>
          <a:off x="3886078" y="3816350"/>
          <a:ext cx="1338385" cy="442913"/>
        </p:xfrm>
        <a:graphic>
          <a:graphicData uri="http://schemas.openxmlformats.org/presentationml/2006/ole">
            <mc:AlternateContent xmlns:mc="http://schemas.openxmlformats.org/markup-compatibility/2006">
              <mc:Choice xmlns:v="urn:schemas-microsoft-com:vml" Requires="v">
                <p:oleObj spid="_x0000_s3077" name="Package" r:id="rId4" imgW="1380960" imgH="485640" progId="Package">
                  <p:embed/>
                </p:oleObj>
              </mc:Choice>
              <mc:Fallback>
                <p:oleObj name="Package" r:id="rId4" imgW="1380960" imgH="485640" progId="Pack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078" y="3816350"/>
                        <a:ext cx="1338385"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4" descr="as11_40_5868"/>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
        <p:nvSpPr>
          <p:cNvPr id="4" name="Text Box 5"/>
          <p:cNvSpPr txBox="1">
            <a:spLocks noChangeArrowheads="1"/>
          </p:cNvSpPr>
          <p:nvPr/>
        </p:nvSpPr>
        <p:spPr bwMode="auto">
          <a:xfrm>
            <a:off x="408110" y="620713"/>
            <a:ext cx="8123115" cy="1311275"/>
          </a:xfrm>
          <a:prstGeom prst="rect">
            <a:avLst/>
          </a:prstGeom>
          <a:noFill/>
          <a:ln w="9525">
            <a:noFill/>
            <a:miter lim="800000"/>
            <a:headEnd/>
            <a:tailEnd/>
          </a:ln>
          <a:effectLst/>
        </p:spPr>
        <p:txBody>
          <a:bodyPr wrap="square">
            <a:spAutoFit/>
          </a:bodyPr>
          <a:lstStyle/>
          <a:p>
            <a:pPr>
              <a:spcBef>
                <a:spcPct val="50000"/>
              </a:spcBef>
              <a:defRPr/>
            </a:pPr>
            <a:r>
              <a:rPr lang="el-GR" sz="4000" b="1" dirty="0">
                <a:solidFill>
                  <a:srgbClr val="3399FF"/>
                </a:solidFill>
                <a:effectLst>
                  <a:outerShdw blurRad="38100" dist="38100" dir="2700000" algn="tl">
                    <a:srgbClr val="FFFFFF"/>
                  </a:outerShdw>
                </a:effectLst>
                <a:latin typeface="Arial" charset="0"/>
              </a:rPr>
              <a:t>Ιούλιος 1969 - Ο άνθρωπος πατά το πόδι του στο φεγγάρι</a:t>
            </a:r>
            <a:endParaRPr lang="en-US" sz="4000" b="1" dirty="0">
              <a:solidFill>
                <a:srgbClr val="3399FF"/>
              </a:solidFill>
              <a:effectLst>
                <a:outerShdw blurRad="38100" dist="38100" dir="2700000" algn="tl">
                  <a:srgbClr val="FFFFFF"/>
                </a:outerShdw>
              </a:effectLst>
              <a:latin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s11_40_5903"/>
          <p:cNvPicPr>
            <a:picLocks noChangeAspect="1" noChangeArrowheads="1"/>
          </p:cNvPicPr>
          <p:nvPr/>
        </p:nvPicPr>
        <p:blipFill>
          <a:blip r:embed="rId3" cstate="print"/>
          <a:srcRect/>
          <a:stretch>
            <a:fillRect/>
          </a:stretch>
        </p:blipFill>
        <p:spPr bwMode="auto">
          <a:xfrm>
            <a:off x="0" y="0"/>
            <a:ext cx="9144000" cy="6597650"/>
          </a:xfrm>
          <a:prstGeom prst="rect">
            <a:avLst/>
          </a:prstGeom>
          <a:noFill/>
          <a:ln w="9525">
            <a:noFill/>
            <a:miter lim="800000"/>
            <a:headEnd/>
            <a:tailEnd/>
          </a:ln>
        </p:spPr>
      </p:pic>
      <p:sp>
        <p:nvSpPr>
          <p:cNvPr id="3" name="Text Box 5"/>
          <p:cNvSpPr txBox="1">
            <a:spLocks noChangeArrowheads="1"/>
          </p:cNvSpPr>
          <p:nvPr/>
        </p:nvSpPr>
        <p:spPr bwMode="auto">
          <a:xfrm>
            <a:off x="0" y="4843463"/>
            <a:ext cx="9144000" cy="2014537"/>
          </a:xfrm>
          <a:prstGeom prst="rect">
            <a:avLst/>
          </a:prstGeom>
          <a:noFill/>
          <a:ln w="9525">
            <a:noFill/>
            <a:miter lim="800000"/>
            <a:headEnd/>
            <a:tailEnd/>
          </a:ln>
          <a:effectLst/>
        </p:spPr>
        <p:txBody>
          <a:bodyPr>
            <a:spAutoFit/>
          </a:bodyPr>
          <a:lstStyle/>
          <a:p>
            <a:pPr algn="ctr">
              <a:spcBef>
                <a:spcPct val="50000"/>
              </a:spcBef>
              <a:defRPr/>
            </a:pPr>
            <a:r>
              <a:rPr lang="el-GR" sz="3600" b="1" dirty="0">
                <a:solidFill>
                  <a:srgbClr val="FFFF00"/>
                </a:solidFill>
                <a:effectLst>
                  <a:outerShdw blurRad="38100" dist="38100" dir="2700000" algn="tl">
                    <a:srgbClr val="FFFFFF"/>
                  </a:outerShdw>
                </a:effectLst>
                <a:latin typeface="Arial Black" pitchFamily="34" charset="0"/>
              </a:rPr>
              <a:t>ΝΗΛ ΑΡΜΣΤΡΟΝΓΚ</a:t>
            </a:r>
          </a:p>
          <a:p>
            <a:pPr algn="ctr">
              <a:spcBef>
                <a:spcPct val="50000"/>
              </a:spcBef>
              <a:defRPr/>
            </a:pPr>
            <a:r>
              <a:rPr lang="el-GR" sz="3600" b="1" dirty="0">
                <a:solidFill>
                  <a:srgbClr val="FFFF00"/>
                </a:solidFill>
                <a:effectLst>
                  <a:outerShdw blurRad="38100" dist="38100" dir="2700000" algn="tl">
                    <a:srgbClr val="FFFFFF"/>
                  </a:outerShdw>
                </a:effectLst>
                <a:latin typeface="Arial" charset="0"/>
              </a:rPr>
              <a:t>Ο ΠΡΩΤΟΣ ΑΝΘΡΩΠΟΣ ΠΟΥ ΠΕΡΠΑΤΗΣΕ ΣΤΟ ΦΕΓΓΑΡΙ</a:t>
            </a:r>
            <a:endParaRPr lang="en-US" sz="3600" b="1" dirty="0">
              <a:solidFill>
                <a:srgbClr val="FFFF00"/>
              </a:solidFill>
              <a:effectLst>
                <a:outerShdw blurRad="38100" dist="38100" dir="2700000" algn="tl">
                  <a:srgbClr val="FFFFFF"/>
                </a:outerShdw>
              </a:effectLst>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69_40308"/>
          <p:cNvPicPr>
            <a:picLocks noChangeAspect="1" noChangeArrowheads="1"/>
          </p:cNvPicPr>
          <p:nvPr/>
        </p:nvPicPr>
        <p:blipFill>
          <a:blip r:embed="rId3" cstate="print"/>
          <a:srcRect/>
          <a:stretch>
            <a:fillRect/>
          </a:stretch>
        </p:blipFill>
        <p:spPr bwMode="auto">
          <a:xfrm>
            <a:off x="179512" y="260649"/>
            <a:ext cx="8784976" cy="6298902"/>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s11_40_5902"/>
          <p:cNvPicPr>
            <a:picLocks noChangeAspect="1" noChangeArrowheads="1"/>
          </p:cNvPicPr>
          <p:nvPr/>
        </p:nvPicPr>
        <p:blipFill>
          <a:blip r:embed="rId3" cstate="print"/>
          <a:srcRect/>
          <a:stretch>
            <a:fillRect/>
          </a:stretch>
        </p:blipFill>
        <p:spPr bwMode="auto">
          <a:xfrm>
            <a:off x="0" y="-53975"/>
            <a:ext cx="9144000" cy="6911975"/>
          </a:xfrm>
          <a:prstGeom prst="rect">
            <a:avLst/>
          </a:prstGeom>
          <a:noFill/>
          <a:ln w="9525">
            <a:noFill/>
            <a:miter lim="800000"/>
            <a:headEnd/>
            <a:tailEnd/>
          </a:ln>
        </p:spPr>
      </p:pic>
      <p:sp>
        <p:nvSpPr>
          <p:cNvPr id="3" name="Text Box 3"/>
          <p:cNvSpPr txBox="1">
            <a:spLocks noChangeArrowheads="1"/>
          </p:cNvSpPr>
          <p:nvPr/>
        </p:nvSpPr>
        <p:spPr bwMode="auto">
          <a:xfrm>
            <a:off x="0" y="5059363"/>
            <a:ext cx="9144000" cy="1798637"/>
          </a:xfrm>
          <a:prstGeom prst="rect">
            <a:avLst/>
          </a:prstGeom>
          <a:noFill/>
          <a:ln w="9525">
            <a:noFill/>
            <a:miter lim="800000"/>
            <a:headEnd/>
            <a:tailEnd/>
          </a:ln>
          <a:effectLst/>
        </p:spPr>
        <p:txBody>
          <a:bodyPr>
            <a:spAutoFit/>
          </a:bodyPr>
          <a:lstStyle/>
          <a:p>
            <a:pPr algn="ctr">
              <a:spcBef>
                <a:spcPct val="50000"/>
              </a:spcBef>
              <a:defRPr/>
            </a:pPr>
            <a:r>
              <a:rPr lang="el-GR" sz="3200" b="1" dirty="0">
                <a:solidFill>
                  <a:srgbClr val="FFFF00"/>
                </a:solidFill>
                <a:effectLst>
                  <a:outerShdw blurRad="38100" dist="38100" dir="2700000" algn="tl">
                    <a:srgbClr val="FFFFFF"/>
                  </a:outerShdw>
                </a:effectLst>
                <a:latin typeface="Arial Black" pitchFamily="34" charset="0"/>
              </a:rPr>
              <a:t>ΕΝΑ ΜΙΚΡΟ ΒΗΜΑ ΓΙΑ ΤΟΝ ΑΝΘΡΩΠΟ</a:t>
            </a:r>
          </a:p>
          <a:p>
            <a:pPr algn="ctr">
              <a:spcBef>
                <a:spcPct val="50000"/>
              </a:spcBef>
              <a:defRPr/>
            </a:pPr>
            <a:r>
              <a:rPr lang="el-GR" sz="3200" b="1" dirty="0">
                <a:solidFill>
                  <a:srgbClr val="FFFF00"/>
                </a:solidFill>
                <a:effectLst>
                  <a:outerShdw blurRad="38100" dist="38100" dir="2700000" algn="tl">
                    <a:srgbClr val="FFFFFF"/>
                  </a:outerShdw>
                </a:effectLst>
                <a:latin typeface="Arial Black" pitchFamily="34" charset="0"/>
              </a:rPr>
              <a:t>ΕΝΑ ΤΕΡΑΣΤΙΟ ΑΛΜΑ ΓΙΑ ΤΗΝ ΑΝΘΡΩΠΟΤΗΤΑ</a:t>
            </a:r>
            <a:endParaRPr lang="en-US" sz="3200" b="1" dirty="0">
              <a:solidFill>
                <a:srgbClr val="FFFF00"/>
              </a:solidFill>
              <a:effectLst>
                <a:outerShdw blurRad="38100" dist="38100" dir="2700000" algn="tl">
                  <a:srgbClr val="FFFFFF"/>
                </a:outerShdw>
              </a:effectLst>
              <a:latin typeface="Arial Black"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403350" y="1698625"/>
            <a:ext cx="6337300" cy="5159375"/>
          </a:xfrm>
          <a:prstGeom prst="rect">
            <a:avLst/>
          </a:prstGeom>
          <a:noFill/>
          <a:ln w="9525">
            <a:noFill/>
            <a:miter lim="800000"/>
            <a:headEnd/>
            <a:tailEnd/>
          </a:ln>
        </p:spPr>
      </p:pic>
      <p:sp>
        <p:nvSpPr>
          <p:cNvPr id="3" name="Text Box 3"/>
          <p:cNvSpPr txBox="1">
            <a:spLocks noChangeArrowheads="1"/>
          </p:cNvSpPr>
          <p:nvPr/>
        </p:nvSpPr>
        <p:spPr bwMode="auto">
          <a:xfrm>
            <a:off x="1258888" y="476250"/>
            <a:ext cx="6337300" cy="646331"/>
          </a:xfrm>
          <a:prstGeom prst="rect">
            <a:avLst/>
          </a:prstGeom>
          <a:noFill/>
          <a:ln w="9525">
            <a:noFill/>
            <a:miter lim="800000"/>
            <a:headEnd/>
            <a:tailEnd/>
          </a:ln>
          <a:effectLst/>
        </p:spPr>
        <p:txBody>
          <a:bodyPr wrap="square">
            <a:spAutoFit/>
          </a:bodyPr>
          <a:lstStyle/>
          <a:p>
            <a:pPr algn="ctr">
              <a:spcBef>
                <a:spcPct val="50000"/>
              </a:spcBef>
              <a:defRPr/>
            </a:pPr>
            <a:r>
              <a:rPr lang="el-GR" sz="3600" dirty="0">
                <a:solidFill>
                  <a:srgbClr val="0000FF"/>
                </a:solidFill>
                <a:effectLst>
                  <a:outerShdw blurRad="38100" dist="38100" dir="2700000" algn="tl">
                    <a:srgbClr val="FFFFFF"/>
                  </a:outerShdw>
                </a:effectLst>
                <a:latin typeface="Arial Black" pitchFamily="34" charset="0"/>
              </a:rPr>
              <a:t>ΔΟΡΥΦΟΡΟΙ</a:t>
            </a:r>
            <a:endParaRPr lang="en-US" sz="3600" dirty="0">
              <a:solidFill>
                <a:srgbClr val="0000FF"/>
              </a:solidFill>
              <a:effectLst>
                <a:outerShdw blurRad="38100" dist="38100" dir="2700000" algn="tl">
                  <a:srgbClr val="FFFFFF"/>
                </a:outerShdw>
              </a:effectLst>
              <a:latin typeface="Arial Black"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flipH="1" flipV="1">
            <a:off x="9612560" y="1417638"/>
            <a:ext cx="936104" cy="6714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4800" b="0" i="0" u="none" strike="noStrike" kern="1200" cap="none" spc="0" normalizeH="0" baseline="0" noProof="0" dirty="0">
              <a:ln>
                <a:noFill/>
              </a:ln>
              <a:solidFill>
                <a:srgbClr val="FF3300"/>
              </a:solidFill>
              <a:effectLst/>
              <a:uLnTx/>
              <a:uFillTx/>
              <a:latin typeface="Arial Black" pitchFamily="34" charset="0"/>
              <a:ea typeface="+mj-ea"/>
              <a:cs typeface="+mj-cs"/>
            </a:endParaRPr>
          </a:p>
        </p:txBody>
      </p:sp>
      <p:sp>
        <p:nvSpPr>
          <p:cNvPr id="4"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none" spc="0" normalizeH="0" baseline="0" noProof="0" dirty="0">
                <a:ln>
                  <a:noFill/>
                </a:ln>
                <a:solidFill>
                  <a:srgbClr val="FF3300"/>
                </a:solidFill>
                <a:effectLst/>
                <a:uLnTx/>
                <a:uFillTx/>
                <a:latin typeface="+mj-lt"/>
                <a:ea typeface="+mj-ea"/>
                <a:cs typeface="+mj-cs"/>
              </a:rPr>
              <a:t>ΔΟΡΥΦΟΡΟΣ ΠΟΥ ΣΤΕΛΝΕΙ ΦΩΤΟΓΡΑΦΙΕΣ ΑΠΟ ΤΟΝ ΑΡΗ</a:t>
            </a:r>
          </a:p>
        </p:txBody>
      </p:sp>
      <p:pic>
        <p:nvPicPr>
          <p:cNvPr id="5" name="Picture 3"/>
          <p:cNvPicPr>
            <a:picLocks noChangeAspect="1" noChangeArrowheads="1"/>
          </p:cNvPicPr>
          <p:nvPr/>
        </p:nvPicPr>
        <p:blipFill>
          <a:blip r:embed="rId3" cstate="print"/>
          <a:srcRect/>
          <a:stretch>
            <a:fillRect/>
          </a:stretch>
        </p:blipFill>
        <p:spPr>
          <a:xfrm>
            <a:off x="468313" y="1989138"/>
            <a:ext cx="8229600" cy="452596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755576" y="1484784"/>
            <a:ext cx="7920879" cy="4968552"/>
          </a:xfrm>
          <a:prstGeom prst="rect">
            <a:avLst/>
          </a:prstGeom>
          <a:noFill/>
          <a:ln w="9525">
            <a:noFill/>
            <a:miter lim="800000"/>
            <a:headEnd/>
            <a:tailEnd/>
          </a:ln>
        </p:spPr>
      </p:pic>
      <p:sp>
        <p:nvSpPr>
          <p:cNvPr id="3" name="Title 2"/>
          <p:cNvSpPr>
            <a:spLocks noGrp="1"/>
          </p:cNvSpPr>
          <p:nvPr>
            <p:ph type="title"/>
          </p:nvPr>
        </p:nvSpPr>
        <p:spPr/>
        <p:txBody>
          <a:bodyPr/>
          <a:lstStyle/>
          <a:p>
            <a:r>
              <a:rPr lang="el-GR" dirty="0"/>
              <a:t>ΔΙΑΣΤΗΜΙΚΟ ΛΕΩΦΟΡΕΙΟ</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323528" y="1772817"/>
            <a:ext cx="8424936" cy="4848608"/>
          </a:xfrm>
          <a:prstGeom prst="rect">
            <a:avLst/>
          </a:prstGeom>
          <a:noFill/>
          <a:ln w="9525">
            <a:noFill/>
            <a:miter lim="800000"/>
            <a:headEnd/>
            <a:tailEnd/>
          </a:ln>
        </p:spPr>
      </p:pic>
      <p:sp>
        <p:nvSpPr>
          <p:cNvPr id="3" name="Title 2"/>
          <p:cNvSpPr>
            <a:spLocks noGrp="1"/>
          </p:cNvSpPr>
          <p:nvPr>
            <p:ph type="title"/>
          </p:nvPr>
        </p:nvSpPr>
        <p:spPr/>
        <p:txBody>
          <a:bodyPr/>
          <a:lstStyle/>
          <a:p>
            <a:r>
              <a:rPr lang="el-GR" dirty="0"/>
              <a:t>ΔΙΕΘΝΗΣ ΔΙΑΣΤΗΜΙΚΟΣ ΣΤΑΘΜΟΣ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6000" b="1" dirty="0">
                <a:solidFill>
                  <a:srgbClr val="FFFF00"/>
                </a:solidFill>
                <a:latin typeface="Comic Sans MS" pitchFamily="66" charset="0"/>
              </a:rPr>
              <a:t>ΕΚΤΟΞΕΥΤΕΙΤΕ!!!</a:t>
            </a:r>
            <a:r>
              <a:rPr lang="en-US" sz="6000" b="1" dirty="0">
                <a:solidFill>
                  <a:srgbClr val="FFFF00"/>
                </a:solidFill>
                <a:latin typeface="Comic Sans MS" pitchFamily="66" charset="0"/>
              </a:rPr>
              <a:t/>
            </a:r>
            <a:br>
              <a:rPr lang="en-US" sz="6000" b="1" dirty="0">
                <a:solidFill>
                  <a:srgbClr val="FFFF00"/>
                </a:solidFill>
                <a:latin typeface="Comic Sans MS" pitchFamily="66" charset="0"/>
              </a:rPr>
            </a:br>
            <a:endParaRPr lang="el-GR" sz="6000" dirty="0">
              <a:latin typeface="Comic Sans MS" pitchFamily="66" charset="0"/>
            </a:endParaRPr>
          </a:p>
        </p:txBody>
      </p:sp>
      <p:pic>
        <p:nvPicPr>
          <p:cNvPr id="4" name="Picture 2" descr="133824main_cargo_high"/>
          <p:cNvPicPr>
            <a:picLocks noGrp="1" noChangeAspect="1" noChangeArrowheads="1"/>
          </p:cNvPicPr>
          <p:nvPr>
            <p:ph idx="1"/>
          </p:nvPr>
        </p:nvPicPr>
        <p:blipFill>
          <a:blip r:embed="rId3" cstate="print"/>
          <a:srcRect/>
          <a:stretch>
            <a:fillRect/>
          </a:stretch>
        </p:blipFill>
        <p:spPr bwMode="auto">
          <a:xfrm>
            <a:off x="745282" y="836712"/>
            <a:ext cx="8003182" cy="5531169"/>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alien13"/>
          <p:cNvPicPr>
            <a:picLocks noChangeAspect="1" noChangeArrowheads="1" noCrop="1"/>
          </p:cNvPicPr>
          <p:nvPr/>
        </p:nvPicPr>
        <p:blipFill>
          <a:blip r:embed="rId3" cstate="print"/>
          <a:srcRect/>
          <a:stretch>
            <a:fillRect/>
          </a:stretch>
        </p:blipFill>
        <p:spPr bwMode="auto">
          <a:xfrm>
            <a:off x="3276600" y="3933825"/>
            <a:ext cx="3241675" cy="2730500"/>
          </a:xfrm>
          <a:prstGeom prst="rect">
            <a:avLst/>
          </a:prstGeom>
          <a:noFill/>
          <a:ln w="9525">
            <a:noFill/>
            <a:miter lim="800000"/>
            <a:headEnd/>
            <a:tailEnd/>
          </a:ln>
        </p:spPr>
      </p:pic>
      <p:sp>
        <p:nvSpPr>
          <p:cNvPr id="3" name="AutoShape 9"/>
          <p:cNvSpPr>
            <a:spLocks noChangeArrowheads="1"/>
          </p:cNvSpPr>
          <p:nvPr/>
        </p:nvSpPr>
        <p:spPr bwMode="auto">
          <a:xfrm>
            <a:off x="395288" y="836613"/>
            <a:ext cx="3959225" cy="3168650"/>
          </a:xfrm>
          <a:prstGeom prst="wedgeRoundRectCallout">
            <a:avLst>
              <a:gd name="adj1" fmla="val 47954"/>
              <a:gd name="adj2" fmla="val 60472"/>
              <a:gd name="adj3" fmla="val 16667"/>
            </a:avLst>
          </a:prstGeom>
          <a:solidFill>
            <a:schemeClr val="accent1"/>
          </a:solidFill>
          <a:ln w="9525">
            <a:solidFill>
              <a:schemeClr val="tx1"/>
            </a:solidFill>
            <a:miter lim="800000"/>
            <a:headEnd/>
            <a:tailEnd/>
          </a:ln>
        </p:spPr>
        <p:txBody>
          <a:bodyPr/>
          <a:lstStyle/>
          <a:p>
            <a:pPr algn="ctr"/>
            <a:r>
              <a:rPr lang="el-GR" sz="2800" b="1" dirty="0" err="1"/>
              <a:t>Ζίγκι</a:t>
            </a:r>
            <a:r>
              <a:rPr lang="el-GR" sz="2800" b="1" dirty="0"/>
              <a:t>,</a:t>
            </a:r>
          </a:p>
          <a:p>
            <a:pPr algn="ctr"/>
            <a:r>
              <a:rPr lang="el-GR" sz="2800" b="1" dirty="0"/>
              <a:t>άκουσα ότι ίσως οι γήινοι μας κουβαληθούν κάποτε</a:t>
            </a:r>
          </a:p>
          <a:p>
            <a:pPr algn="ctr"/>
            <a:r>
              <a:rPr lang="el-GR" sz="2800" b="1" dirty="0"/>
              <a:t>και κάνουν αποικίες στον πλανήτη μας. Τι λες;</a:t>
            </a:r>
          </a:p>
        </p:txBody>
      </p:sp>
      <p:sp>
        <p:nvSpPr>
          <p:cNvPr id="4" name="AutoShape 10"/>
          <p:cNvSpPr>
            <a:spLocks noChangeArrowheads="1"/>
          </p:cNvSpPr>
          <p:nvPr/>
        </p:nvSpPr>
        <p:spPr bwMode="auto">
          <a:xfrm>
            <a:off x="5724525" y="549275"/>
            <a:ext cx="2808288" cy="3527425"/>
          </a:xfrm>
          <a:prstGeom prst="wedgeRoundRectCallout">
            <a:avLst>
              <a:gd name="adj1" fmla="val -70463"/>
              <a:gd name="adj2" fmla="val 54681"/>
              <a:gd name="adj3" fmla="val 16667"/>
            </a:avLst>
          </a:prstGeom>
          <a:solidFill>
            <a:schemeClr val="accent1"/>
          </a:solidFill>
          <a:ln w="9525">
            <a:solidFill>
              <a:schemeClr val="tx1"/>
            </a:solidFill>
            <a:miter lim="800000"/>
            <a:headEnd/>
            <a:tailEnd/>
          </a:ln>
        </p:spPr>
        <p:txBody>
          <a:bodyPr/>
          <a:lstStyle/>
          <a:p>
            <a:pPr algn="ctr"/>
            <a:r>
              <a:rPr lang="el-GR" sz="2400" b="1" dirty="0" err="1"/>
              <a:t>Ζάγκι</a:t>
            </a:r>
            <a:r>
              <a:rPr lang="el-GR" sz="2400" b="1" dirty="0"/>
              <a:t>,</a:t>
            </a:r>
          </a:p>
          <a:p>
            <a:pPr algn="ctr"/>
            <a:r>
              <a:rPr lang="el-GR" sz="2400" b="1" dirty="0"/>
              <a:t>το άκουσα κι εγώ αυτό. Λες να είναι αλήθεια;</a:t>
            </a:r>
          </a:p>
          <a:p>
            <a:pPr algn="ctr"/>
            <a:r>
              <a:rPr lang="el-GR" sz="2400" b="1" dirty="0"/>
              <a:t>Και γιατί να γίνει αυτό;</a:t>
            </a:r>
          </a:p>
          <a:p>
            <a:pPr algn="ctr"/>
            <a:r>
              <a:rPr lang="el-GR" sz="2400" b="1" dirty="0"/>
              <a:t>Δεν τους γουστάρει η Γη τους πια;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180975" y="0"/>
            <a:ext cx="9324975" cy="5517232"/>
          </a:xfrm>
          <a:prstGeom prst="rect">
            <a:avLst/>
          </a:prstGeom>
          <a:noFill/>
          <a:ln w="9525">
            <a:noFill/>
            <a:miter lim="800000"/>
            <a:headEnd/>
            <a:tailEnd/>
          </a:ln>
        </p:spPr>
      </p:pic>
      <p:sp>
        <p:nvSpPr>
          <p:cNvPr id="3" name="Title 2"/>
          <p:cNvSpPr>
            <a:spLocks noGrp="1"/>
          </p:cNvSpPr>
          <p:nvPr>
            <p:ph type="title"/>
          </p:nvPr>
        </p:nvSpPr>
        <p:spPr>
          <a:xfrm>
            <a:off x="179512" y="5517232"/>
            <a:ext cx="8568951" cy="1080120"/>
          </a:xfrm>
        </p:spPr>
        <p:txBody>
          <a:bodyPr>
            <a:normAutofit fontScale="90000"/>
          </a:bodyPr>
          <a:lstStyle/>
          <a:p>
            <a:r>
              <a:rPr lang="el-GR" u="sng" dirty="0">
                <a:hlinkClick r:id="rId4"/>
              </a:rPr>
              <a:t>http://www.youtube.com/watch?v=14OjK1RAryo&amp;feature=related</a:t>
            </a:r>
            <a:r>
              <a:rPr lang="el-GR" dirty="0"/>
              <a:t/>
            </a:r>
            <a:br>
              <a:rPr lang="el-GR" dirty="0"/>
            </a:br>
            <a:endParaRPr lang="el-GR" dirty="0"/>
          </a:p>
        </p:txBody>
      </p:sp>
      <p:sp>
        <p:nvSpPr>
          <p:cNvPr id="6" name="Rectangle 5"/>
          <p:cNvSpPr/>
          <p:nvPr/>
        </p:nvSpPr>
        <p:spPr>
          <a:xfrm>
            <a:off x="-180528" y="0"/>
            <a:ext cx="9324528" cy="954107"/>
          </a:xfrm>
          <a:prstGeom prst="rect">
            <a:avLst/>
          </a:prstGeom>
        </p:spPr>
        <p:txBody>
          <a:bodyPr wrap="square">
            <a:spAutoFit/>
          </a:bodyPr>
          <a:lstStyle/>
          <a:p>
            <a:pPr algn="ctr"/>
            <a:r>
              <a:rPr lang="el-GR" sz="2800" b="1" dirty="0"/>
              <a:t>Ο ΑΡΗΣ ΘΕΩΡΕΙΤΑΙ Ο ΚΑΤΑΛΛΗΛΟΤΕΡΟΣ ΠΛΑΝΗΤΗΣ ΓΙ ΑΥΤΟ.</a:t>
            </a:r>
            <a:r>
              <a:rPr lang="en-US" sz="2800" b="1" dirty="0"/>
              <a:t/>
            </a:r>
            <a:br>
              <a:rPr lang="en-US" sz="2800" b="1" dirty="0"/>
            </a:br>
            <a:r>
              <a:rPr lang="el-GR" sz="2800" b="1" dirty="0"/>
              <a:t>ΠΡΙΝ ΝΑ ΠΑΜΕ </a:t>
            </a:r>
            <a:r>
              <a:rPr lang="el-GR" sz="2800" b="1" dirty="0">
                <a:solidFill>
                  <a:srgbClr val="FF0000"/>
                </a:solidFill>
              </a:rPr>
              <a:t>ΤΙ ΠΡΟΒΛΗΜΑΤΑ</a:t>
            </a:r>
            <a:r>
              <a:rPr lang="el-GR" sz="2800" b="1" dirty="0"/>
              <a:t> ΘΑ ΕΠΡΕΠΕ ΝΑ ΛΥΣΟΥΜΕ;</a:t>
            </a:r>
            <a:endParaRPr lang="el-GR"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0"/>
            <a:ext cx="9144000" cy="68834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rs base"/>
          <p:cNvPicPr>
            <a:picLocks noChangeAspect="1" noChangeArrowheads="1"/>
          </p:cNvPicPr>
          <p:nvPr/>
        </p:nvPicPr>
        <p:blipFill>
          <a:blip r:embed="rId3" cstate="print"/>
          <a:srcRect/>
          <a:stretch>
            <a:fillRect/>
          </a:stretch>
        </p:blipFill>
        <p:spPr bwMode="auto">
          <a:xfrm>
            <a:off x="0" y="0"/>
            <a:ext cx="9144000" cy="701833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26988"/>
            <a:ext cx="9109075" cy="6831012"/>
          </a:xfrm>
          <a:prstGeom prst="rect">
            <a:avLst/>
          </a:prstGeom>
          <a:noFill/>
          <a:ln w="9525" algn="in">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323528" y="215900"/>
            <a:ext cx="8568952" cy="6309444"/>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a:xfrm>
            <a:off x="457200" y="188913"/>
            <a:ext cx="8229600" cy="62642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80976" y="0"/>
            <a:ext cx="9324975" cy="6858000"/>
          </a:xfrm>
          <a:prstGeom prst="rect">
            <a:avLst/>
          </a:prstGeom>
          <a:noFill/>
          <a:ln w="9525" algn="in">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7140" y="0"/>
            <a:ext cx="9136860" cy="6858000"/>
          </a:xfrm>
          <a:prstGeom prst="rect">
            <a:avLst/>
          </a:prstGeom>
          <a:noFill/>
          <a:ln w="9525" algn="in">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609600"/>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a:ln>
                  <a:noFill/>
                </a:ln>
                <a:solidFill>
                  <a:srgbClr val="FF0000"/>
                </a:solidFill>
                <a:effectLst/>
                <a:uLnTx/>
                <a:uFillTx/>
                <a:latin typeface="+mj-lt"/>
                <a:ea typeface="+mj-ea"/>
                <a:cs typeface="+mj-cs"/>
              </a:rPr>
              <a:t/>
            </a:r>
            <a:br>
              <a:rPr kumimoji="0" lang="el-GR" sz="3600" b="1" i="0" u="none" strike="noStrike" kern="1200" cap="none" spc="0" normalizeH="0" baseline="0" noProof="0" dirty="0">
                <a:ln>
                  <a:noFill/>
                </a:ln>
                <a:solidFill>
                  <a:srgbClr val="FF0000"/>
                </a:solidFill>
                <a:effectLst/>
                <a:uLnTx/>
                <a:uFillTx/>
                <a:latin typeface="+mj-lt"/>
                <a:ea typeface="+mj-ea"/>
                <a:cs typeface="+mj-cs"/>
              </a:rPr>
            </a:br>
            <a:r>
              <a:rPr kumimoji="0" lang="el-GR" sz="3600" b="1" i="0" u="none" strike="noStrike" kern="1200" cap="none" spc="0" normalizeH="0" baseline="0" noProof="0" dirty="0">
                <a:ln>
                  <a:noFill/>
                </a:ln>
                <a:solidFill>
                  <a:srgbClr val="FF0000"/>
                </a:solidFill>
                <a:effectLst/>
                <a:uLnTx/>
                <a:uFillTx/>
                <a:latin typeface="+mj-lt"/>
                <a:ea typeface="+mj-ea"/>
                <a:cs typeface="+mj-cs"/>
              </a:rPr>
              <a:t/>
            </a:r>
            <a:br>
              <a:rPr kumimoji="0" lang="el-GR" sz="3600" b="1" i="0" u="none" strike="noStrike" kern="1200" cap="none" spc="0" normalizeH="0" baseline="0" noProof="0" dirty="0">
                <a:ln>
                  <a:noFill/>
                </a:ln>
                <a:solidFill>
                  <a:srgbClr val="FF0000"/>
                </a:solidFill>
                <a:effectLst/>
                <a:uLnTx/>
                <a:uFillTx/>
                <a:latin typeface="+mj-lt"/>
                <a:ea typeface="+mj-ea"/>
                <a:cs typeface="+mj-cs"/>
              </a:rPr>
            </a:br>
            <a:r>
              <a:rPr kumimoji="0" lang="el-GR" sz="3600" b="1" i="0" u="none" strike="noStrike" kern="1200" cap="none" spc="0" normalizeH="0" baseline="0" noProof="0" dirty="0">
                <a:ln>
                  <a:noFill/>
                </a:ln>
                <a:solidFill>
                  <a:srgbClr val="FF0000"/>
                </a:solidFill>
                <a:effectLst/>
                <a:uLnTx/>
                <a:uFillTx/>
                <a:latin typeface="+mj-lt"/>
                <a:ea typeface="+mj-ea"/>
                <a:cs typeface="+mj-cs"/>
              </a:rPr>
              <a:t>Ο ΕΞΩΓΗΙΝΟΣ ΕΚΑΝΕ ΤΗΝ ΕΠΙΣΚΕΨΗ ΤΟΥ ΑΛΛΑ ΕΙΔΕ ΚΑΤΙ ΠΟΥ ΕΧΕΙ ΣΧΕΣΗ ΜΕ ΣΑΣ ΤΑ ΠΑΙΔΙΑ ΚΑΙ ΣΤΕΝΑΧΩΡΕΘΗΚΕ ΠΟΛΥ.</a:t>
            </a:r>
          </a:p>
        </p:txBody>
      </p:sp>
      <p:pic>
        <p:nvPicPr>
          <p:cNvPr id="3" name="Picture 4" descr="Big_green_head"/>
          <p:cNvPicPr>
            <a:picLocks noChangeAspect="1" noChangeArrowheads="1" noCrop="1"/>
          </p:cNvPicPr>
          <p:nvPr/>
        </p:nvPicPr>
        <p:blipFill>
          <a:blip r:embed="rId3" cstate="print"/>
          <a:srcRect/>
          <a:stretch>
            <a:fillRect/>
          </a:stretch>
        </p:blipFill>
        <p:spPr bwMode="auto">
          <a:xfrm>
            <a:off x="6516688" y="3573016"/>
            <a:ext cx="1804987" cy="2383284"/>
          </a:xfrm>
          <a:prstGeom prst="rect">
            <a:avLst/>
          </a:prstGeom>
          <a:noFill/>
          <a:ln w="9525">
            <a:noFill/>
            <a:miter lim="800000"/>
            <a:headEnd/>
            <a:tailEnd/>
          </a:ln>
        </p:spPr>
      </p:pic>
      <p:pic>
        <p:nvPicPr>
          <p:cNvPr id="4" name="Picture 5" descr="Fire_vision"/>
          <p:cNvPicPr>
            <a:picLocks noChangeAspect="1" noChangeArrowheads="1" noCrop="1"/>
          </p:cNvPicPr>
          <p:nvPr/>
        </p:nvPicPr>
        <p:blipFill>
          <a:blip r:embed="rId4" cstate="print"/>
          <a:srcRect/>
          <a:stretch>
            <a:fillRect/>
          </a:stretch>
        </p:blipFill>
        <p:spPr bwMode="auto">
          <a:xfrm>
            <a:off x="900113" y="3889517"/>
            <a:ext cx="2735783" cy="234459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dirty="0"/>
          </a:p>
        </p:txBody>
      </p:sp>
      <p:pic>
        <p:nvPicPr>
          <p:cNvPr id="4" name="Picture 2"/>
          <p:cNvPicPr>
            <a:picLocks noChangeAspect="1" noChangeArrowheads="1"/>
          </p:cNvPicPr>
          <p:nvPr/>
        </p:nvPicPr>
        <p:blipFill>
          <a:blip r:embed="rId3" cstate="print"/>
          <a:srcRect/>
          <a:stretch>
            <a:fillRect/>
          </a:stretch>
        </p:blipFill>
        <p:spPr bwMode="auto">
          <a:xfrm>
            <a:off x="179512" y="836712"/>
            <a:ext cx="8712968" cy="5763766"/>
          </a:xfrm>
          <a:prstGeom prst="rect">
            <a:avLst/>
          </a:prstGeom>
          <a:noFill/>
          <a:ln w="9525">
            <a:noFill/>
            <a:miter lim="800000"/>
            <a:headEnd/>
            <a:tailEnd/>
          </a:ln>
        </p:spPr>
      </p:pic>
      <p:sp>
        <p:nvSpPr>
          <p:cNvPr id="5" name="Rectangle 3"/>
          <p:cNvSpPr txBox="1">
            <a:spLocks noChangeArrowheads="1"/>
          </p:cNvSpPr>
          <p:nvPr/>
        </p:nvSpPr>
        <p:spPr>
          <a:xfrm>
            <a:off x="468313"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800" b="0" i="0" u="none" strike="noStrike" kern="1200" cap="none" spc="0" normalizeH="0" baseline="0" noProof="0" dirty="0">
                <a:ln>
                  <a:noFill/>
                </a:ln>
                <a:solidFill>
                  <a:srgbClr val="FFFF00"/>
                </a:solidFill>
                <a:effectLst/>
                <a:uLnTx/>
                <a:uFillTx/>
                <a:latin typeface="Arial Black" pitchFamily="34" charset="0"/>
                <a:ea typeface="+mj-ea"/>
                <a:cs typeface="+mj-cs"/>
              </a:rPr>
              <a:t>ΓΑΛΑΞΙΑΣ</a:t>
            </a:r>
          </a:p>
        </p:txBody>
      </p:sp>
      <p:sp>
        <p:nvSpPr>
          <p:cNvPr id="6" name="Rectangle 4"/>
          <p:cNvSpPr>
            <a:spLocks noChangeArrowheads="1"/>
          </p:cNvSpPr>
          <p:nvPr/>
        </p:nvSpPr>
        <p:spPr bwMode="auto">
          <a:xfrm>
            <a:off x="1331913" y="5300663"/>
            <a:ext cx="7272337" cy="1190625"/>
          </a:xfrm>
          <a:prstGeom prst="rect">
            <a:avLst/>
          </a:prstGeom>
          <a:noFill/>
          <a:ln w="9525">
            <a:noFill/>
            <a:miter lim="800000"/>
            <a:headEnd/>
            <a:tailEnd/>
          </a:ln>
        </p:spPr>
        <p:txBody>
          <a:bodyPr>
            <a:spAutoFit/>
          </a:bodyPr>
          <a:lstStyle/>
          <a:p>
            <a:r>
              <a:rPr lang="el-GR" sz="3600" b="1" dirty="0">
                <a:solidFill>
                  <a:srgbClr val="FFFF00"/>
                </a:solidFill>
              </a:rPr>
              <a:t>Κάθε γαλαξίας αποτελείται από εκατομμύρια αστέρια</a:t>
            </a:r>
            <a:endParaRPr lang="en-US" sz="3600" b="1" dirty="0">
              <a:solidFill>
                <a:srgbClr val="FFFF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900113" y="908050"/>
            <a:ext cx="7272337" cy="54133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971550" y="333375"/>
            <a:ext cx="3717925" cy="6029325"/>
          </a:xfrm>
          <a:prstGeom prst="rect">
            <a:avLst/>
          </a:prstGeom>
          <a:noFill/>
          <a:ln w="9525">
            <a:noFill/>
            <a:miter lim="800000"/>
            <a:headEnd/>
            <a:tailEnd/>
          </a:ln>
        </p:spPr>
      </p:pic>
      <p:pic>
        <p:nvPicPr>
          <p:cNvPr id="3" name="Picture 5"/>
          <p:cNvPicPr>
            <a:picLocks noChangeAspect="1" noChangeArrowheads="1"/>
          </p:cNvPicPr>
          <p:nvPr/>
        </p:nvPicPr>
        <p:blipFill>
          <a:blip r:embed="rId4" cstate="print"/>
          <a:srcRect/>
          <a:stretch>
            <a:fillRect/>
          </a:stretch>
        </p:blipFill>
        <p:spPr>
          <a:xfrm>
            <a:off x="4738688" y="549275"/>
            <a:ext cx="3846512" cy="575945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971550" y="620713"/>
            <a:ext cx="6840538" cy="54451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2339975" y="404813"/>
            <a:ext cx="4464050" cy="4459287"/>
          </a:xfrm>
          <a:prstGeom prst="rect">
            <a:avLst/>
          </a:prstGeom>
          <a:noFill/>
          <a:ln w="9525">
            <a:noFill/>
            <a:miter lim="800000"/>
            <a:headEnd/>
            <a:tailEnd/>
          </a:ln>
        </p:spPr>
      </p:pic>
      <p:sp>
        <p:nvSpPr>
          <p:cNvPr id="3" name="Text Box 3"/>
          <p:cNvSpPr txBox="1">
            <a:spLocks noChangeArrowheads="1"/>
          </p:cNvSpPr>
          <p:nvPr/>
        </p:nvSpPr>
        <p:spPr bwMode="auto">
          <a:xfrm>
            <a:off x="0" y="5013325"/>
            <a:ext cx="9144000" cy="1569660"/>
          </a:xfrm>
          <a:prstGeom prst="rect">
            <a:avLst/>
          </a:prstGeom>
          <a:noFill/>
          <a:ln w="9525">
            <a:noFill/>
            <a:miter lim="800000"/>
            <a:headEnd/>
            <a:tailEnd/>
          </a:ln>
        </p:spPr>
        <p:txBody>
          <a:bodyPr>
            <a:spAutoFit/>
          </a:bodyPr>
          <a:lstStyle/>
          <a:p>
            <a:pPr algn="ctr">
              <a:spcBef>
                <a:spcPct val="50000"/>
              </a:spcBef>
            </a:pPr>
            <a:r>
              <a:rPr lang="el-GR" sz="3200" b="1" dirty="0">
                <a:latin typeface="Arial" charset="0"/>
              </a:rPr>
              <a:t>Η 8χρονη </a:t>
            </a:r>
            <a:r>
              <a:rPr lang="el-GR" sz="3200" b="1" dirty="0" err="1">
                <a:latin typeface="Arial" charset="0"/>
              </a:rPr>
              <a:t>Τζίννι</a:t>
            </a:r>
            <a:r>
              <a:rPr lang="el-GR" sz="3200" b="1" dirty="0">
                <a:latin typeface="Arial" charset="0"/>
              </a:rPr>
              <a:t>  κατασκευάζει στο σπίτι της μπάλες για εξαγωγή στην Ιταλία.</a:t>
            </a:r>
            <a:r>
              <a:rPr lang="en-US" sz="3200" b="1" dirty="0">
                <a:latin typeface="Arial" charset="0"/>
              </a:rPr>
              <a:t> </a:t>
            </a:r>
            <a:r>
              <a:rPr lang="el-GR" sz="3200" b="1" dirty="0">
                <a:latin typeface="Arial" charset="0"/>
              </a:rPr>
              <a:t>Κερδίζει 20 δολάρια το μήνα</a:t>
            </a:r>
            <a:r>
              <a:rPr lang="en-US" sz="3200" b="1" dirty="0">
                <a:latin typeface="Arial" charset="0"/>
              </a:rPr>
              <a:t> </a:t>
            </a:r>
            <a:r>
              <a:rPr lang="el-GR" sz="3200" b="1" dirty="0">
                <a:latin typeface="Arial" charset="0"/>
              </a:rPr>
              <a:t>(περίπου 18 ευρώ).</a:t>
            </a:r>
          </a:p>
        </p:txBody>
      </p:sp>
      <p:pic>
        <p:nvPicPr>
          <p:cNvPr id="4" name="Picture 4" descr="TEARS 1"/>
          <p:cNvPicPr>
            <a:picLocks noChangeAspect="1" noChangeArrowheads="1"/>
          </p:cNvPicPr>
          <p:nvPr/>
        </p:nvPicPr>
        <p:blipFill>
          <a:blip r:embed="rId4" cstate="print"/>
          <a:srcRect/>
          <a:stretch>
            <a:fillRect/>
          </a:stretch>
        </p:blipFill>
        <p:spPr bwMode="auto">
          <a:xfrm>
            <a:off x="4716463" y="836613"/>
            <a:ext cx="3168650" cy="2379662"/>
          </a:xfrm>
          <a:prstGeom prst="rect">
            <a:avLst/>
          </a:prstGeom>
          <a:noFill/>
          <a:ln w="9525">
            <a:noFill/>
            <a:miter lim="800000"/>
            <a:headEnd/>
            <a:tailEnd/>
          </a:ln>
        </p:spPr>
      </p:pic>
      <p:pic>
        <p:nvPicPr>
          <p:cNvPr id="5" name="Picture 5" descr="TEARS 1"/>
          <p:cNvPicPr>
            <a:picLocks noChangeAspect="1" noChangeArrowheads="1"/>
          </p:cNvPicPr>
          <p:nvPr/>
        </p:nvPicPr>
        <p:blipFill>
          <a:blip r:embed="rId4" cstate="print"/>
          <a:srcRect/>
          <a:stretch>
            <a:fillRect/>
          </a:stretch>
        </p:blipFill>
        <p:spPr bwMode="auto">
          <a:xfrm rot="8067508">
            <a:off x="1566863" y="1681163"/>
            <a:ext cx="1584325" cy="1190625"/>
          </a:xfrm>
          <a:prstGeom prst="rect">
            <a:avLst/>
          </a:prstGeom>
          <a:noFill/>
          <a:ln w="9525">
            <a:noFill/>
            <a:miter lim="800000"/>
            <a:headEnd/>
            <a:tailEnd/>
          </a:ln>
        </p:spPr>
      </p:pic>
      <p:pic>
        <p:nvPicPr>
          <p:cNvPr id="6" name="Picture 6" descr="TEARS 1"/>
          <p:cNvPicPr>
            <a:picLocks noChangeAspect="1" noChangeArrowheads="1"/>
          </p:cNvPicPr>
          <p:nvPr/>
        </p:nvPicPr>
        <p:blipFill>
          <a:blip r:embed="rId4" cstate="print"/>
          <a:srcRect/>
          <a:stretch>
            <a:fillRect/>
          </a:stretch>
        </p:blipFill>
        <p:spPr bwMode="auto">
          <a:xfrm rot="-3298420">
            <a:off x="683419" y="332582"/>
            <a:ext cx="1152525" cy="865187"/>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331913" y="277813"/>
            <a:ext cx="8532813" cy="6580187"/>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4937125" y="0"/>
            <a:ext cx="4206875" cy="6858000"/>
          </a:xfrm>
          <a:prstGeom prst="rect">
            <a:avLst/>
          </a:prstGeom>
          <a:noFill/>
          <a:ln w="9525">
            <a:noFill/>
            <a:miter lim="800000"/>
            <a:headEnd/>
            <a:tailEnd/>
          </a:ln>
        </p:spPr>
      </p:pic>
      <p:pic>
        <p:nvPicPr>
          <p:cNvPr id="4" name="Picture 5" descr="TEARS 1"/>
          <p:cNvPicPr>
            <a:picLocks noChangeAspect="1" noChangeArrowheads="1"/>
          </p:cNvPicPr>
          <p:nvPr/>
        </p:nvPicPr>
        <p:blipFill>
          <a:blip r:embed="rId5" cstate="print"/>
          <a:srcRect/>
          <a:stretch>
            <a:fillRect/>
          </a:stretch>
        </p:blipFill>
        <p:spPr bwMode="auto">
          <a:xfrm rot="-9013640">
            <a:off x="827088" y="620713"/>
            <a:ext cx="1079500" cy="81121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27088" y="393700"/>
            <a:ext cx="4824412" cy="366713"/>
          </a:xfrm>
          <a:prstGeom prst="rect">
            <a:avLst/>
          </a:prstGeom>
          <a:noFill/>
          <a:ln w="9525">
            <a:noFill/>
            <a:miter lim="800000"/>
            <a:headEnd/>
            <a:tailEnd/>
          </a:ln>
        </p:spPr>
        <p:txBody>
          <a:bodyPr>
            <a:spAutoFit/>
          </a:bodyPr>
          <a:lstStyle/>
          <a:p>
            <a:pPr>
              <a:spcBef>
                <a:spcPct val="50000"/>
              </a:spcBef>
            </a:pPr>
            <a:endParaRPr lang="el-GR" sz="1800">
              <a:latin typeface="Arial" charset="0"/>
            </a:endParaRPr>
          </a:p>
        </p:txBody>
      </p:sp>
      <p:pic>
        <p:nvPicPr>
          <p:cNvPr id="3" name="Picture 4"/>
          <p:cNvPicPr>
            <a:picLocks noChangeAspect="1" noChangeArrowheads="1"/>
          </p:cNvPicPr>
          <p:nvPr/>
        </p:nvPicPr>
        <p:blipFill>
          <a:blip r:embed="rId3" cstate="print"/>
          <a:srcRect/>
          <a:stretch>
            <a:fillRect/>
          </a:stretch>
        </p:blipFill>
        <p:spPr bwMode="auto">
          <a:xfrm>
            <a:off x="0" y="0"/>
            <a:ext cx="9144000" cy="4149725"/>
          </a:xfrm>
          <a:prstGeom prst="rect">
            <a:avLst/>
          </a:prstGeom>
          <a:noFill/>
          <a:ln w="9525">
            <a:noFill/>
            <a:miter lim="800000"/>
            <a:headEnd/>
            <a:tailEnd/>
          </a:ln>
        </p:spPr>
      </p:pic>
      <p:pic>
        <p:nvPicPr>
          <p:cNvPr id="4" name="Picture 5"/>
          <p:cNvPicPr>
            <a:picLocks noChangeAspect="1" noChangeArrowheads="1"/>
          </p:cNvPicPr>
          <p:nvPr/>
        </p:nvPicPr>
        <p:blipFill>
          <a:blip r:embed="rId4" cstate="print"/>
          <a:srcRect/>
          <a:stretch>
            <a:fillRect/>
          </a:stretch>
        </p:blipFill>
        <p:spPr bwMode="auto">
          <a:xfrm>
            <a:off x="0" y="3284538"/>
            <a:ext cx="9144000" cy="3673475"/>
          </a:xfrm>
          <a:prstGeom prst="rect">
            <a:avLst/>
          </a:prstGeom>
          <a:noFill/>
          <a:ln w="9525">
            <a:noFill/>
            <a:miter lim="800000"/>
            <a:headEnd/>
            <a:tailEnd/>
          </a:ln>
        </p:spPr>
      </p:pic>
      <p:pic>
        <p:nvPicPr>
          <p:cNvPr id="5" name="Picture 6" descr="TEARS 1"/>
          <p:cNvPicPr>
            <a:picLocks noChangeAspect="1" noChangeArrowheads="1"/>
          </p:cNvPicPr>
          <p:nvPr/>
        </p:nvPicPr>
        <p:blipFill>
          <a:blip r:embed="rId5" cstate="print"/>
          <a:srcRect/>
          <a:stretch>
            <a:fillRect/>
          </a:stretch>
        </p:blipFill>
        <p:spPr bwMode="auto">
          <a:xfrm rot="-7105738">
            <a:off x="349250" y="2540000"/>
            <a:ext cx="1531938" cy="1150938"/>
          </a:xfrm>
          <a:prstGeom prst="rect">
            <a:avLst/>
          </a:prstGeom>
          <a:noFill/>
          <a:ln w="9525">
            <a:noFill/>
            <a:miter lim="800000"/>
            <a:headEnd/>
            <a:tailEnd/>
          </a:ln>
        </p:spPr>
      </p:pic>
      <p:pic>
        <p:nvPicPr>
          <p:cNvPr id="6" name="Picture 7" descr="TEARS 1"/>
          <p:cNvPicPr>
            <a:picLocks noChangeAspect="1" noChangeArrowheads="1"/>
          </p:cNvPicPr>
          <p:nvPr/>
        </p:nvPicPr>
        <p:blipFill>
          <a:blip r:embed="rId5" cstate="print"/>
          <a:srcRect/>
          <a:stretch>
            <a:fillRect/>
          </a:stretch>
        </p:blipFill>
        <p:spPr bwMode="auto">
          <a:xfrm rot="2909462">
            <a:off x="251619" y="5384006"/>
            <a:ext cx="1296988" cy="974725"/>
          </a:xfrm>
          <a:prstGeom prst="rect">
            <a:avLst/>
          </a:prstGeom>
          <a:noFill/>
          <a:ln w="9525">
            <a:noFill/>
            <a:miter lim="800000"/>
            <a:headEnd/>
            <a:tailEnd/>
          </a:ln>
        </p:spPr>
      </p:pic>
      <p:pic>
        <p:nvPicPr>
          <p:cNvPr id="7" name="Picture 8" descr="TEARS 1"/>
          <p:cNvPicPr>
            <a:picLocks noChangeAspect="1" noChangeArrowheads="1"/>
          </p:cNvPicPr>
          <p:nvPr/>
        </p:nvPicPr>
        <p:blipFill>
          <a:blip r:embed="rId5" cstate="print"/>
          <a:srcRect/>
          <a:stretch>
            <a:fillRect/>
          </a:stretch>
        </p:blipFill>
        <p:spPr bwMode="auto">
          <a:xfrm rot="-3377115">
            <a:off x="5302251" y="5148262"/>
            <a:ext cx="1655762" cy="124301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8313839_5fa179a912"/>
          <p:cNvPicPr>
            <a:picLocks noChangeAspect="1" noChangeArrowheads="1"/>
          </p:cNvPicPr>
          <p:nvPr/>
        </p:nvPicPr>
        <p:blipFill>
          <a:blip r:embed="rId3" cstate="print"/>
          <a:srcRect/>
          <a:stretch>
            <a:fillRect/>
          </a:stretch>
        </p:blipFill>
        <p:spPr bwMode="auto">
          <a:xfrm>
            <a:off x="0" y="0"/>
            <a:ext cx="4237038" cy="6858000"/>
          </a:xfrm>
          <a:prstGeom prst="rect">
            <a:avLst/>
          </a:prstGeom>
          <a:noFill/>
          <a:ln w="9525">
            <a:noFill/>
            <a:miter lim="800000"/>
            <a:headEnd/>
            <a:tailEnd/>
          </a:ln>
        </p:spPr>
      </p:pic>
      <p:pic>
        <p:nvPicPr>
          <p:cNvPr id="3" name="Picture 3" descr="88313864_a8da055764"/>
          <p:cNvPicPr>
            <a:picLocks noChangeAspect="1" noChangeArrowheads="1"/>
          </p:cNvPicPr>
          <p:nvPr/>
        </p:nvPicPr>
        <p:blipFill>
          <a:blip r:embed="rId4" cstate="print"/>
          <a:srcRect/>
          <a:stretch>
            <a:fillRect/>
          </a:stretch>
        </p:blipFill>
        <p:spPr bwMode="auto">
          <a:xfrm>
            <a:off x="4211638" y="0"/>
            <a:ext cx="4932362"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a:xfrm>
            <a:off x="250825" y="765175"/>
            <a:ext cx="8229600" cy="579278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ATH2_"/>
          <p:cNvPicPr>
            <a:picLocks noChangeAspect="1" noChangeArrowheads="1"/>
          </p:cNvPicPr>
          <p:nvPr/>
        </p:nvPicPr>
        <p:blipFill>
          <a:blip r:embed="rId3" cstate="print"/>
          <a:srcRect/>
          <a:stretch>
            <a:fillRect/>
          </a:stretch>
        </p:blipFill>
        <p:spPr bwMode="auto">
          <a:xfrm>
            <a:off x="0" y="765175"/>
            <a:ext cx="3673475" cy="3328988"/>
          </a:xfrm>
          <a:prstGeom prst="rect">
            <a:avLst/>
          </a:prstGeom>
          <a:noFill/>
          <a:ln w="9525">
            <a:noFill/>
            <a:miter lim="800000"/>
            <a:headEnd/>
            <a:tailEnd/>
          </a:ln>
        </p:spPr>
      </p:pic>
      <p:pic>
        <p:nvPicPr>
          <p:cNvPr id="3" name="Picture 3" descr="STATH3_"/>
          <p:cNvPicPr>
            <a:picLocks noChangeAspect="1" noChangeArrowheads="1"/>
          </p:cNvPicPr>
          <p:nvPr/>
        </p:nvPicPr>
        <p:blipFill>
          <a:blip r:embed="rId4" cstate="print"/>
          <a:srcRect/>
          <a:stretch>
            <a:fillRect/>
          </a:stretch>
        </p:blipFill>
        <p:spPr bwMode="auto">
          <a:xfrm>
            <a:off x="2700338" y="3141663"/>
            <a:ext cx="3433762" cy="3532187"/>
          </a:xfrm>
          <a:prstGeom prst="rect">
            <a:avLst/>
          </a:prstGeom>
          <a:noFill/>
          <a:ln w="9525">
            <a:noFill/>
            <a:miter lim="800000"/>
            <a:headEnd/>
            <a:tailEnd/>
          </a:ln>
        </p:spPr>
      </p:pic>
      <p:pic>
        <p:nvPicPr>
          <p:cNvPr id="4" name="Picture 4" descr="STATH1_"/>
          <p:cNvPicPr>
            <a:picLocks noChangeAspect="1" noChangeArrowheads="1"/>
          </p:cNvPicPr>
          <p:nvPr/>
        </p:nvPicPr>
        <p:blipFill>
          <a:blip r:embed="rId5" cstate="print"/>
          <a:srcRect/>
          <a:stretch>
            <a:fillRect/>
          </a:stretch>
        </p:blipFill>
        <p:spPr bwMode="auto">
          <a:xfrm>
            <a:off x="5738813" y="836613"/>
            <a:ext cx="3405187" cy="4249737"/>
          </a:xfrm>
          <a:prstGeom prst="rect">
            <a:avLst/>
          </a:prstGeom>
          <a:noFill/>
          <a:ln w="9525">
            <a:noFill/>
            <a:miter lim="800000"/>
            <a:headEnd/>
            <a:tailEnd/>
          </a:ln>
        </p:spPr>
      </p:pic>
      <p:sp>
        <p:nvSpPr>
          <p:cNvPr id="5" name="WordArt 6"/>
          <p:cNvSpPr>
            <a:spLocks noChangeArrowheads="1" noChangeShapeType="1" noTextEdit="1"/>
          </p:cNvSpPr>
          <p:nvPr/>
        </p:nvSpPr>
        <p:spPr bwMode="auto">
          <a:xfrm>
            <a:off x="179388" y="260350"/>
            <a:ext cx="8640762" cy="504825"/>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0000"/>
              </a:extrusionClr>
            </a:sp3d>
          </a:bodyPr>
          <a:lstStyle/>
          <a:p>
            <a:pPr algn="ctr"/>
            <a:r>
              <a:rPr lang="el-GR" sz="3600" kern="10">
                <a:ln w="9525">
                  <a:round/>
                  <a:headEnd/>
                  <a:tailEnd/>
                </a:ln>
                <a:solidFill>
                  <a:srgbClr val="FFFF00"/>
                </a:solidFill>
                <a:latin typeface="Impact"/>
              </a:rPr>
              <a:t>Ποια δικαιώματα στερούνται άραγε;;;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a:xfrm>
            <a:off x="0" y="0"/>
            <a:ext cx="3492500" cy="4059238"/>
          </a:xfrm>
          <a:prstGeom prst="rect">
            <a:avLst/>
          </a:prstGeom>
        </p:spPr>
      </p:pic>
      <p:pic>
        <p:nvPicPr>
          <p:cNvPr id="3" name="Picture 5"/>
          <p:cNvPicPr>
            <a:picLocks noChangeAspect="1" noChangeArrowheads="1"/>
          </p:cNvPicPr>
          <p:nvPr/>
        </p:nvPicPr>
        <p:blipFill>
          <a:blip r:embed="rId4" cstate="print"/>
          <a:srcRect/>
          <a:stretch>
            <a:fillRect/>
          </a:stretch>
        </p:blipFill>
        <p:spPr>
          <a:xfrm>
            <a:off x="5997575" y="0"/>
            <a:ext cx="3146425" cy="3540125"/>
          </a:xfrm>
          <a:prstGeom prst="rect">
            <a:avLst/>
          </a:prstGeom>
          <a:noFill/>
        </p:spPr>
      </p:pic>
      <p:pic>
        <p:nvPicPr>
          <p:cNvPr id="4" name="Picture 6"/>
          <p:cNvPicPr>
            <a:picLocks noChangeAspect="1" noChangeArrowheads="1"/>
          </p:cNvPicPr>
          <p:nvPr/>
        </p:nvPicPr>
        <p:blipFill>
          <a:blip r:embed="rId5" cstate="print"/>
          <a:srcRect/>
          <a:stretch>
            <a:fillRect/>
          </a:stretch>
        </p:blipFill>
        <p:spPr bwMode="auto">
          <a:xfrm>
            <a:off x="2987675" y="3573463"/>
            <a:ext cx="3384550" cy="31718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4568" y="908720"/>
            <a:ext cx="288032" cy="288032"/>
          </a:xfrm>
        </p:spPr>
        <p:txBody>
          <a:bodyPr>
            <a:normAutofit fontScale="90000"/>
          </a:bodyPr>
          <a:lstStyle/>
          <a:p>
            <a:endParaRPr lang="el-GR" dirty="0"/>
          </a:p>
        </p:txBody>
      </p:sp>
      <p:sp>
        <p:nvSpPr>
          <p:cNvPr id="3" name="Content Placeholder 2"/>
          <p:cNvSpPr>
            <a:spLocks noGrp="1"/>
          </p:cNvSpPr>
          <p:nvPr>
            <p:ph idx="1"/>
          </p:nvPr>
        </p:nvSpPr>
        <p:spPr>
          <a:xfrm flipH="1">
            <a:off x="9900592" y="2492896"/>
            <a:ext cx="792088" cy="3633267"/>
          </a:xfrm>
        </p:spPr>
        <p:txBody>
          <a:bodyPr/>
          <a:lstStyle/>
          <a:p>
            <a:endParaRPr lang="el-GR" dirty="0"/>
          </a:p>
        </p:txBody>
      </p:sp>
      <p:pic>
        <p:nvPicPr>
          <p:cNvPr id="4" name="Picture 2" descr="Αστεροειδείς"/>
          <p:cNvPicPr>
            <a:picLocks noChangeAspect="1" noChangeArrowheads="1"/>
          </p:cNvPicPr>
          <p:nvPr/>
        </p:nvPicPr>
        <p:blipFill>
          <a:blip r:embed="rId3" cstate="print"/>
          <a:srcRect/>
          <a:stretch>
            <a:fillRect/>
          </a:stretch>
        </p:blipFill>
        <p:spPr>
          <a:xfrm>
            <a:off x="5791200" y="609600"/>
            <a:ext cx="2895600" cy="1943100"/>
          </a:xfrm>
          <a:prstGeom prst="rect">
            <a:avLst/>
          </a:prstGeom>
          <a:noFill/>
        </p:spPr>
      </p:pic>
      <p:sp>
        <p:nvSpPr>
          <p:cNvPr id="5" name="Text Box 4"/>
          <p:cNvSpPr txBox="1">
            <a:spLocks noChangeArrowheads="1"/>
          </p:cNvSpPr>
          <p:nvPr/>
        </p:nvSpPr>
        <p:spPr bwMode="auto">
          <a:xfrm>
            <a:off x="304800" y="457200"/>
            <a:ext cx="5410200" cy="2593975"/>
          </a:xfrm>
          <a:prstGeom prst="rect">
            <a:avLst/>
          </a:prstGeom>
          <a:noFill/>
          <a:ln w="9525">
            <a:noFill/>
            <a:miter lim="800000"/>
            <a:headEnd/>
            <a:tailEnd/>
          </a:ln>
          <a:effectLst/>
        </p:spPr>
        <p:txBody>
          <a:bodyPr>
            <a:spAutoFit/>
          </a:bodyPr>
          <a:lstStyle/>
          <a:p>
            <a:pPr algn="ctr">
              <a:defRPr/>
            </a:pPr>
            <a:r>
              <a:rPr lang="el-GR" sz="2000" b="1" dirty="0">
                <a:effectLst>
                  <a:outerShdw blurRad="38100" dist="38100" dir="2700000" algn="tl">
                    <a:srgbClr val="FFFFFF"/>
                  </a:outerShdw>
                </a:effectLst>
              </a:rPr>
              <a:t>Οι αστεροειδείς</a:t>
            </a:r>
          </a:p>
          <a:p>
            <a:pPr algn="ctr">
              <a:defRPr/>
            </a:pPr>
            <a:r>
              <a:rPr lang="el-GR" sz="1800" dirty="0">
                <a:effectLst>
                  <a:outerShdw blurRad="38100" dist="38100" dir="2700000" algn="tl">
                    <a:srgbClr val="FFFFFF"/>
                  </a:outerShdw>
                </a:effectLst>
              </a:rPr>
              <a:t>Ανάμεσα στον Άρη και στο Δία βρίσκεται η ζώνη των Αστεροειδών</a:t>
            </a:r>
          </a:p>
          <a:p>
            <a:pPr algn="ctr">
              <a:defRPr/>
            </a:pPr>
            <a:r>
              <a:rPr lang="el-GR" sz="1800" dirty="0">
                <a:effectLst>
                  <a:outerShdw blurRad="38100" dist="38100" dir="2700000" algn="tl">
                    <a:srgbClr val="FFFFFF"/>
                  </a:outerShdw>
                </a:effectLst>
              </a:rPr>
              <a:t>Πρόκειται περίπου για 4000 μικροσκοπικούς πλανήτες που έχουν τους δικούς τους δορυφόρους και αποτελούνται από πέτρες και μέταλλα</a:t>
            </a:r>
          </a:p>
          <a:p>
            <a:pPr algn="ctr">
              <a:defRPr/>
            </a:pPr>
            <a:r>
              <a:rPr lang="el-GR" sz="1800" dirty="0">
                <a:effectLst>
                  <a:outerShdw blurRad="38100" dist="38100" dir="2700000" algn="tl">
                    <a:srgbClr val="FFFFFF"/>
                  </a:outerShdw>
                </a:effectLst>
              </a:rPr>
              <a:t>Κομμάτια από τους Αστεροειδείς πέφτουν στην επιφάνεια της Γης ως μετεωρίτες</a:t>
            </a:r>
          </a:p>
          <a:p>
            <a:pPr algn="ctr">
              <a:defRPr/>
            </a:pPr>
            <a:endParaRPr lang="el-GR" sz="1800" dirty="0">
              <a:effectLst>
                <a:outerShdw blurRad="38100" dist="38100" dir="2700000" algn="tl">
                  <a:srgbClr val="FFFFFF"/>
                </a:outerShdw>
              </a:effectLst>
            </a:endParaRPr>
          </a:p>
        </p:txBody>
      </p:sp>
      <p:sp>
        <p:nvSpPr>
          <p:cNvPr id="6" name="Text Box 5"/>
          <p:cNvSpPr txBox="1">
            <a:spLocks noChangeArrowheads="1"/>
          </p:cNvSpPr>
          <p:nvPr/>
        </p:nvSpPr>
        <p:spPr bwMode="auto">
          <a:xfrm>
            <a:off x="609600" y="3657600"/>
            <a:ext cx="5257800" cy="2732088"/>
          </a:xfrm>
          <a:prstGeom prst="rect">
            <a:avLst/>
          </a:prstGeom>
          <a:noFill/>
          <a:ln w="9525">
            <a:noFill/>
            <a:miter lim="800000"/>
            <a:headEnd/>
            <a:tailEnd/>
          </a:ln>
          <a:effectLst/>
        </p:spPr>
        <p:txBody>
          <a:bodyPr>
            <a:spAutoFit/>
          </a:bodyPr>
          <a:lstStyle/>
          <a:p>
            <a:pPr algn="ctr">
              <a:spcBef>
                <a:spcPct val="50000"/>
              </a:spcBef>
              <a:defRPr/>
            </a:pPr>
            <a:r>
              <a:rPr lang="el-GR" sz="2000" b="1" dirty="0">
                <a:effectLst>
                  <a:outerShdw blurRad="38100" dist="38100" dir="2700000" algn="tl">
                    <a:srgbClr val="FFFFFF"/>
                  </a:outerShdw>
                </a:effectLst>
              </a:rPr>
              <a:t>Κομήτες</a:t>
            </a:r>
            <a:r>
              <a:rPr lang="el-GR" sz="1800" b="1" dirty="0">
                <a:effectLst>
                  <a:outerShdw blurRad="38100" dist="38100" dir="2700000" algn="tl">
                    <a:srgbClr val="FFFFFF"/>
                  </a:outerShdw>
                </a:effectLst>
              </a:rPr>
              <a:t> </a:t>
            </a:r>
            <a:br>
              <a:rPr lang="el-GR" sz="1800" b="1" dirty="0">
                <a:effectLst>
                  <a:outerShdw blurRad="38100" dist="38100" dir="2700000" algn="tl">
                    <a:srgbClr val="FFFFFF"/>
                  </a:outerShdw>
                </a:effectLst>
              </a:rPr>
            </a:br>
            <a:r>
              <a:rPr lang="el-GR" sz="1800" dirty="0">
                <a:effectLst>
                  <a:outerShdw blurRad="38100" dist="38100" dir="2700000" algn="tl">
                    <a:srgbClr val="FFFFFF"/>
                  </a:outerShdw>
                </a:effectLst>
              </a:rPr>
              <a:t>Οι κομήτες είναι και αυτοί ουράνια σώματα. Κατ' ακρίβεια είναι νεφελώδη αστέρια, τα οποία όμως ταξιδεύουν στον ουρανό με συγκεκριμένη τροχιά (πορεία). Υπάρχουν κομήτες οι οποίοι σπάνια εμφανίζονται στον ουρανό της Γης ενώ άλλοι μπορεί να εμφανιστούν μια φορά μόνο και να μην ξαναπεράσουν ποτέ. </a:t>
            </a:r>
          </a:p>
          <a:p>
            <a:pPr>
              <a:spcBef>
                <a:spcPct val="50000"/>
              </a:spcBef>
              <a:defRPr/>
            </a:pPr>
            <a:endParaRPr lang="el-GR" sz="1800" dirty="0">
              <a:effectLst>
                <a:outerShdw blurRad="38100" dist="38100" dir="2700000" algn="tl">
                  <a:srgbClr val="FFFFFF"/>
                </a:outerShdw>
              </a:effectLst>
            </a:endParaRPr>
          </a:p>
        </p:txBody>
      </p:sp>
      <p:pic>
        <p:nvPicPr>
          <p:cNvPr id="7" name="Picture 6" descr="cometanim"/>
          <p:cNvPicPr>
            <a:picLocks noChangeAspect="1" noChangeArrowheads="1" noCrop="1"/>
          </p:cNvPicPr>
          <p:nvPr/>
        </p:nvPicPr>
        <p:blipFill>
          <a:blip r:embed="rId4" cstate="print"/>
          <a:srcRect/>
          <a:stretch>
            <a:fillRect/>
          </a:stretch>
        </p:blipFill>
        <p:spPr bwMode="auto">
          <a:xfrm>
            <a:off x="6011863" y="3716338"/>
            <a:ext cx="2665412" cy="1998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a:xfrm>
            <a:off x="457200" y="333375"/>
            <a:ext cx="8229600" cy="579278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a:xfrm>
            <a:off x="0" y="0"/>
            <a:ext cx="9144000" cy="674211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a:xfrm>
            <a:off x="-180975" y="0"/>
            <a:ext cx="9685338" cy="756126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Cj02807530000[1]"/>
          <p:cNvPicPr>
            <a:picLocks noChangeAspect="1" noChangeArrowheads="1"/>
          </p:cNvPicPr>
          <p:nvPr/>
        </p:nvPicPr>
        <p:blipFill>
          <a:blip r:embed="rId3" cstate="print"/>
          <a:srcRect/>
          <a:stretch>
            <a:fillRect/>
          </a:stretch>
        </p:blipFill>
        <p:spPr bwMode="auto">
          <a:xfrm>
            <a:off x="468313" y="0"/>
            <a:ext cx="3922712" cy="3859213"/>
          </a:xfrm>
          <a:prstGeom prst="rect">
            <a:avLst/>
          </a:prstGeom>
          <a:noFill/>
          <a:ln w="9525" algn="in">
            <a:noFill/>
            <a:miter lim="800000"/>
            <a:headEnd/>
            <a:tailEnd/>
          </a:ln>
        </p:spPr>
      </p:pic>
      <p:pic>
        <p:nvPicPr>
          <p:cNvPr id="3" name="Picture 4" descr="MCj02805090000[1]"/>
          <p:cNvPicPr>
            <a:picLocks noChangeAspect="1" noChangeArrowheads="1"/>
          </p:cNvPicPr>
          <p:nvPr/>
        </p:nvPicPr>
        <p:blipFill>
          <a:blip r:embed="rId4" cstate="print"/>
          <a:srcRect/>
          <a:stretch>
            <a:fillRect/>
          </a:stretch>
        </p:blipFill>
        <p:spPr>
          <a:xfrm>
            <a:off x="1258888" y="3860800"/>
            <a:ext cx="2279650" cy="2781300"/>
          </a:xfrm>
          <a:prstGeom prst="rect">
            <a:avLst/>
          </a:prstGeom>
          <a:noFill/>
        </p:spPr>
      </p:pic>
      <p:pic>
        <p:nvPicPr>
          <p:cNvPr id="4" name="Picture 6"/>
          <p:cNvPicPr>
            <a:picLocks noChangeAspect="1" noChangeArrowheads="1"/>
          </p:cNvPicPr>
          <p:nvPr/>
        </p:nvPicPr>
        <p:blipFill>
          <a:blip r:embed="rId5" cstate="print"/>
          <a:srcRect/>
          <a:stretch>
            <a:fillRect/>
          </a:stretch>
        </p:blipFill>
        <p:spPr bwMode="auto">
          <a:xfrm>
            <a:off x="5003800" y="1341438"/>
            <a:ext cx="3609975" cy="435292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a:xfrm>
            <a:off x="685800" y="1981200"/>
            <a:ext cx="7772400" cy="41148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836713"/>
            <a:ext cx="7200800" cy="5418086"/>
          </a:xfrm>
          <a:prstGeom prst="rect">
            <a:avLst/>
          </a:prstGeom>
        </p:spPr>
        <p:txBody>
          <a:bodyPr wrap="square">
            <a:spAutoFit/>
          </a:bodyPr>
          <a:lstStyle/>
          <a:p>
            <a:pPr>
              <a:lnSpc>
                <a:spcPct val="80000"/>
              </a:lnSpc>
            </a:pPr>
            <a:r>
              <a:rPr lang="el-GR" sz="2400" b="1" dirty="0"/>
              <a:t>Δεν είναι υιοθεσία ενός ή περισσοτέρων παιδιών</a:t>
            </a:r>
            <a:r>
              <a:rPr lang="el-GR" sz="2400" dirty="0"/>
              <a:t>! Η UNICEF θα φροντίσει για την υγεία και την ανάπτυξη πολλών παιδιών.«</a:t>
            </a:r>
            <a:r>
              <a:rPr lang="el-GR" sz="2400" b="1" dirty="0"/>
              <a:t>Νονός</a:t>
            </a:r>
            <a:r>
              <a:rPr lang="el-GR" sz="2400" dirty="0"/>
              <a:t>» της UNICEF σημαίνει περισσότερη βοήθεια για όλα τα παιδιά που τη χρειάζονται. </a:t>
            </a:r>
          </a:p>
          <a:p>
            <a:pPr>
              <a:lnSpc>
                <a:spcPct val="80000"/>
              </a:lnSpc>
            </a:pPr>
            <a:r>
              <a:rPr lang="el-GR" sz="2400" dirty="0"/>
              <a:t>Συμμετέχοντας στο πρόγραμμα αυτό μας δίνετε τη δυνατότητα για πιο μακροχρόνιο και σωστότερο σχεδιασμό δράσης προς όφελος των παιδιών αυτών. </a:t>
            </a:r>
            <a:r>
              <a:rPr lang="el-GR" sz="2400" b="1" dirty="0"/>
              <a:t>Με 20 ευρώ το μήνα μπορείτε να γίνετε «Νονός» και να αγκαλιάσετε τα παιδιά που σας έχουν τόσο ανάγκη. Να τους εξασφαλίσουμε μαζί φαγητό, σχολείο, ζεστασιά.</a:t>
            </a:r>
          </a:p>
          <a:p>
            <a:pPr>
              <a:lnSpc>
                <a:spcPct val="80000"/>
              </a:lnSpc>
            </a:pPr>
            <a:endParaRPr lang="el-GR" sz="2400" b="1" dirty="0"/>
          </a:p>
          <a:p>
            <a:pPr>
              <a:lnSpc>
                <a:spcPct val="80000"/>
              </a:lnSpc>
            </a:pPr>
            <a:r>
              <a:rPr lang="el-GR" sz="2400" dirty="0"/>
              <a:t>Εμείς από τη μεριά μας θα σας στέλνουμε σε τακτά χρονικά διαστήματα έναν ενημερωτικό φάκελο με την πορεία του προγράμματος και </a:t>
            </a:r>
            <a:r>
              <a:rPr lang="el-GR" sz="2400" b="1" dirty="0"/>
              <a:t>πως αξιοποιούνται τα χρήματά σας</a:t>
            </a:r>
            <a:r>
              <a:rPr lang="el-GR" sz="2400" dirty="0"/>
              <a:t>, με συγκεκριμένα παραδείγματα παιδιών που </a:t>
            </a:r>
            <a:r>
              <a:rPr lang="el-GR" sz="2400" b="1" dirty="0"/>
              <a:t>χρωστούν το χαμόγελο και την υγεία τους σε </a:t>
            </a:r>
            <a:r>
              <a:rPr lang="en-US" sz="2400" b="1" dirty="0"/>
              <a:t> </a:t>
            </a:r>
            <a:r>
              <a:rPr lang="el-GR" sz="2400" b="1" dirty="0"/>
              <a:t>σας</a:t>
            </a:r>
            <a:r>
              <a:rPr lang="el-GR" sz="2400" dirty="0"/>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AppData\Local\Microsoft\Windows\Temporary Internet Files\Content.IE5\YCINXFKX\MC900133763[1].wmf"/>
          <p:cNvPicPr>
            <a:picLocks noChangeAspect="1" noChangeArrowheads="1"/>
          </p:cNvPicPr>
          <p:nvPr/>
        </p:nvPicPr>
        <p:blipFill>
          <a:blip r:embed="rId3" cstate="print"/>
          <a:srcRect/>
          <a:stretch>
            <a:fillRect/>
          </a:stretch>
        </p:blipFill>
        <p:spPr bwMode="auto">
          <a:xfrm>
            <a:off x="179512" y="3284984"/>
            <a:ext cx="2224163" cy="3384376"/>
          </a:xfrm>
          <a:prstGeom prst="rect">
            <a:avLst/>
          </a:prstGeom>
          <a:noFill/>
        </p:spPr>
      </p:pic>
      <p:pic>
        <p:nvPicPr>
          <p:cNvPr id="7171" name="Picture 3" descr="C:\Users\User\AppData\Local\Microsoft\Windows\Temporary Internet Files\Content.IE5\0CVEV4VE\MC900438239[1].wmf"/>
          <p:cNvPicPr>
            <a:picLocks noChangeAspect="1" noChangeArrowheads="1"/>
          </p:cNvPicPr>
          <p:nvPr/>
        </p:nvPicPr>
        <p:blipFill>
          <a:blip r:embed="rId4" cstate="print"/>
          <a:srcRect/>
          <a:stretch>
            <a:fillRect/>
          </a:stretch>
        </p:blipFill>
        <p:spPr bwMode="auto">
          <a:xfrm>
            <a:off x="6516216" y="4074729"/>
            <a:ext cx="2627785" cy="2623231"/>
          </a:xfrm>
          <a:prstGeom prst="rect">
            <a:avLst/>
          </a:prstGeom>
          <a:noFill/>
        </p:spPr>
      </p:pic>
      <p:sp>
        <p:nvSpPr>
          <p:cNvPr id="4" name="Rectangle 3"/>
          <p:cNvSpPr/>
          <p:nvPr/>
        </p:nvSpPr>
        <p:spPr>
          <a:xfrm>
            <a:off x="467544" y="404664"/>
            <a:ext cx="8266429" cy="1754326"/>
          </a:xfrm>
          <a:prstGeom prst="rect">
            <a:avLst/>
          </a:prstGeom>
          <a:noFill/>
        </p:spPr>
        <p:txBody>
          <a:bodyPr wrap="square" lIns="91440" tIns="45720" rIns="91440" bIns="45720">
            <a:spAutoFit/>
          </a:bodyPr>
          <a:lstStyle/>
          <a:p>
            <a:pPr algn="ctr"/>
            <a:r>
              <a:rPr lang="el-GR"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Τι λέτε; Θα κάνετε το ταξίδι </a:t>
            </a:r>
          </a:p>
          <a:p>
            <a:pPr algn="ctr"/>
            <a:r>
              <a:rPr lang="el-GR"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στο διάστημα;</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7172" name="Picture 4" descr="C:\Users\User\AppData\Local\Microsoft\Windows\Temporary Internet Files\Content.IE5\YCINXFKX\MC900083249[1].wmf"/>
          <p:cNvPicPr>
            <a:picLocks noChangeAspect="1" noChangeArrowheads="1"/>
          </p:cNvPicPr>
          <p:nvPr/>
        </p:nvPicPr>
        <p:blipFill>
          <a:blip r:embed="rId5" cstate="print"/>
          <a:srcRect/>
          <a:stretch>
            <a:fillRect/>
          </a:stretch>
        </p:blipFill>
        <p:spPr bwMode="auto">
          <a:xfrm>
            <a:off x="3740353" y="2594610"/>
            <a:ext cx="1663294" cy="234655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8544" y="274638"/>
            <a:ext cx="432048" cy="778098"/>
          </a:xfrm>
        </p:spPr>
        <p:txBody>
          <a:bodyPr/>
          <a:lstStyle/>
          <a:p>
            <a:endParaRPr lang="el-GR" dirty="0"/>
          </a:p>
        </p:txBody>
      </p:sp>
      <p:sp>
        <p:nvSpPr>
          <p:cNvPr id="3" name="Content Placeholder 2"/>
          <p:cNvSpPr>
            <a:spLocks noGrp="1"/>
          </p:cNvSpPr>
          <p:nvPr>
            <p:ph idx="1"/>
          </p:nvPr>
        </p:nvSpPr>
        <p:spPr>
          <a:xfrm flipH="1">
            <a:off x="10116616" y="5013177"/>
            <a:ext cx="72008" cy="792088"/>
          </a:xfrm>
        </p:spPr>
        <p:txBody>
          <a:bodyPr/>
          <a:lstStyle/>
          <a:p>
            <a:endParaRPr lang="el-GR" dirty="0"/>
          </a:p>
        </p:txBody>
      </p:sp>
      <p:sp>
        <p:nvSpPr>
          <p:cNvPr id="4" name="Rectangle 3"/>
          <p:cNvSpPr txBox="1">
            <a:spLocks noChangeArrowheads="1"/>
          </p:cNvSpPr>
          <p:nvPr/>
        </p:nvSpPr>
        <p:spPr>
          <a:xfrm>
            <a:off x="539750" y="5373688"/>
            <a:ext cx="2592388" cy="6477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Rectangle 7"/>
          <p:cNvSpPr>
            <a:spLocks noChangeArrowheads="1"/>
          </p:cNvSpPr>
          <p:nvPr/>
        </p:nvSpPr>
        <p:spPr bwMode="auto">
          <a:xfrm flipH="1" flipV="1">
            <a:off x="9972599" y="6021288"/>
            <a:ext cx="1872207" cy="117254"/>
          </a:xfrm>
          <a:prstGeom prst="rect">
            <a:avLst/>
          </a:prstGeom>
          <a:noFill/>
          <a:ln w="9525">
            <a:noFill/>
            <a:miter lim="800000"/>
            <a:headEnd/>
            <a:tailEnd/>
          </a:ln>
        </p:spPr>
        <p:txBody>
          <a:bodyPr/>
          <a:lstStyle/>
          <a:p>
            <a:pPr algn="ctr">
              <a:spcBef>
                <a:spcPct val="20000"/>
              </a:spcBef>
            </a:pPr>
            <a:endParaRPr lang="el-GR" sz="3200" b="1" dirty="0">
              <a:solidFill>
                <a:schemeClr val="bg1"/>
              </a:solidFill>
            </a:endParaRPr>
          </a:p>
        </p:txBody>
      </p:sp>
      <p:sp>
        <p:nvSpPr>
          <p:cNvPr id="20" name="Rectangle 19"/>
          <p:cNvSpPr>
            <a:spLocks noChangeArrowheads="1"/>
          </p:cNvSpPr>
          <p:nvPr/>
        </p:nvSpPr>
        <p:spPr bwMode="auto">
          <a:xfrm flipH="1">
            <a:off x="10692680" y="5805488"/>
            <a:ext cx="72008" cy="503832"/>
          </a:xfrm>
          <a:prstGeom prst="rect">
            <a:avLst/>
          </a:prstGeom>
          <a:noFill/>
          <a:ln w="9525">
            <a:noFill/>
            <a:miter lim="800000"/>
            <a:headEnd/>
            <a:tailEnd/>
          </a:ln>
        </p:spPr>
        <p:txBody>
          <a:bodyPr/>
          <a:lstStyle/>
          <a:p>
            <a:pPr algn="ctr">
              <a:spcBef>
                <a:spcPct val="20000"/>
              </a:spcBef>
            </a:pPr>
            <a:endParaRPr lang="el-GR" sz="3200" b="1" dirty="0">
              <a:solidFill>
                <a:schemeClr val="bg1"/>
              </a:solidFill>
            </a:endParaRPr>
          </a:p>
        </p:txBody>
      </p:sp>
      <p:sp>
        <p:nvSpPr>
          <p:cNvPr id="22" name="Rectangle 21"/>
          <p:cNvSpPr>
            <a:spLocks noChangeArrowheads="1"/>
          </p:cNvSpPr>
          <p:nvPr/>
        </p:nvSpPr>
        <p:spPr bwMode="auto">
          <a:xfrm>
            <a:off x="9684568" y="5085184"/>
            <a:ext cx="3168650" cy="647700"/>
          </a:xfrm>
          <a:prstGeom prst="rect">
            <a:avLst/>
          </a:prstGeom>
          <a:noFill/>
          <a:ln w="9525">
            <a:noFill/>
            <a:miter lim="800000"/>
            <a:headEnd/>
            <a:tailEnd/>
          </a:ln>
        </p:spPr>
        <p:txBody>
          <a:bodyPr/>
          <a:lstStyle/>
          <a:p>
            <a:pPr algn="ctr">
              <a:spcBef>
                <a:spcPct val="20000"/>
              </a:spcBef>
            </a:pPr>
            <a:r>
              <a:rPr lang="el-GR" sz="3200" b="1" dirty="0">
                <a:solidFill>
                  <a:schemeClr val="bg1"/>
                </a:solidFill>
              </a:rPr>
              <a:t>ΠΛΟΥΤΩΝΑΣ</a:t>
            </a:r>
          </a:p>
        </p:txBody>
      </p:sp>
      <p:sp>
        <p:nvSpPr>
          <p:cNvPr id="24" name="Rectangle 3"/>
          <p:cNvSpPr txBox="1">
            <a:spLocks noChangeArrowheads="1"/>
          </p:cNvSpPr>
          <p:nvPr/>
        </p:nvSpPr>
        <p:spPr>
          <a:xfrm>
            <a:off x="539750" y="5373688"/>
            <a:ext cx="2592388" cy="6477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200" b="1" i="0" u="none" strike="noStrike" kern="1200" cap="none" spc="0" normalizeH="0" baseline="0" noProof="0" dirty="0">
                <a:ln>
                  <a:noFill/>
                </a:ln>
                <a:effectLst/>
                <a:uLnTx/>
                <a:uFillTx/>
                <a:latin typeface="+mn-lt"/>
                <a:ea typeface="+mn-ea"/>
                <a:cs typeface="+mn-cs"/>
              </a:rPr>
              <a:t>ΕΡΜΗΣ</a:t>
            </a:r>
          </a:p>
        </p:txBody>
      </p:sp>
      <p:pic>
        <p:nvPicPr>
          <p:cNvPr id="25" name="Picture 4"/>
          <p:cNvPicPr>
            <a:picLocks noChangeAspect="1" noChangeArrowheads="1"/>
          </p:cNvPicPr>
          <p:nvPr/>
        </p:nvPicPr>
        <p:blipFill>
          <a:blip r:embed="rId3" cstate="print"/>
          <a:srcRect/>
          <a:stretch>
            <a:fillRect/>
          </a:stretch>
        </p:blipFill>
        <p:spPr bwMode="auto">
          <a:xfrm>
            <a:off x="0" y="1557338"/>
            <a:ext cx="9144000" cy="3213100"/>
          </a:xfrm>
          <a:prstGeom prst="rect">
            <a:avLst/>
          </a:prstGeom>
          <a:noFill/>
          <a:ln w="9525">
            <a:noFill/>
            <a:miter lim="800000"/>
            <a:headEnd/>
            <a:tailEnd/>
          </a:ln>
        </p:spPr>
      </p:pic>
      <p:sp>
        <p:nvSpPr>
          <p:cNvPr id="26" name="Text Box 5"/>
          <p:cNvSpPr txBox="1">
            <a:spLocks noChangeArrowheads="1"/>
          </p:cNvSpPr>
          <p:nvPr/>
        </p:nvSpPr>
        <p:spPr bwMode="auto">
          <a:xfrm>
            <a:off x="0" y="549275"/>
            <a:ext cx="9144000" cy="427038"/>
          </a:xfrm>
          <a:prstGeom prst="rect">
            <a:avLst/>
          </a:prstGeom>
          <a:noFill/>
          <a:ln w="9525">
            <a:noFill/>
            <a:miter lim="800000"/>
            <a:headEnd/>
            <a:tailEnd/>
          </a:ln>
        </p:spPr>
        <p:txBody>
          <a:bodyPr>
            <a:spAutoFit/>
          </a:bodyPr>
          <a:lstStyle/>
          <a:p>
            <a:pPr algn="ctr">
              <a:spcBef>
                <a:spcPct val="50000"/>
              </a:spcBef>
            </a:pPr>
            <a:r>
              <a:rPr lang="el-GR" sz="2200">
                <a:solidFill>
                  <a:srgbClr val="FFFF00"/>
                </a:solidFill>
                <a:latin typeface="Arial Black" pitchFamily="34" charset="0"/>
              </a:rPr>
              <a:t>ΟΙ ΠΛΑΝΗΤΕΣ </a:t>
            </a:r>
            <a:r>
              <a:rPr lang="el-GR" sz="2200" dirty="0">
                <a:solidFill>
                  <a:srgbClr val="FFFF00"/>
                </a:solidFill>
                <a:latin typeface="Arial Black" pitchFamily="34" charset="0"/>
              </a:rPr>
              <a:t>ΤΟΥ ΗΛΙΑΚΟΥ ΜΑΣ ΣΥΣΤΗΜΑΤΟΣ</a:t>
            </a:r>
          </a:p>
        </p:txBody>
      </p:sp>
      <p:sp>
        <p:nvSpPr>
          <p:cNvPr id="27" name="Line 6"/>
          <p:cNvSpPr>
            <a:spLocks noChangeShapeType="1"/>
          </p:cNvSpPr>
          <p:nvPr/>
        </p:nvSpPr>
        <p:spPr bwMode="auto">
          <a:xfrm flipV="1">
            <a:off x="1835150" y="3429000"/>
            <a:ext cx="0" cy="1871663"/>
          </a:xfrm>
          <a:prstGeom prst="line">
            <a:avLst/>
          </a:prstGeom>
          <a:noFill/>
          <a:ln w="82550">
            <a:solidFill>
              <a:schemeClr val="bg1"/>
            </a:solidFill>
            <a:round/>
            <a:headEnd/>
            <a:tailEnd type="triangle" w="med" len="med"/>
          </a:ln>
        </p:spPr>
        <p:txBody>
          <a:bodyPr/>
          <a:lstStyle/>
          <a:p>
            <a:endParaRPr lang="el-GR" dirty="0"/>
          </a:p>
        </p:txBody>
      </p:sp>
      <p:sp>
        <p:nvSpPr>
          <p:cNvPr id="28" name="Rectangle 7"/>
          <p:cNvSpPr>
            <a:spLocks noChangeArrowheads="1"/>
          </p:cNvSpPr>
          <p:nvPr/>
        </p:nvSpPr>
        <p:spPr bwMode="auto">
          <a:xfrm>
            <a:off x="973138" y="5445125"/>
            <a:ext cx="2592387" cy="647700"/>
          </a:xfrm>
          <a:prstGeom prst="rect">
            <a:avLst/>
          </a:prstGeom>
          <a:noFill/>
          <a:ln w="9525">
            <a:noFill/>
            <a:miter lim="800000"/>
            <a:headEnd/>
            <a:tailEnd/>
          </a:ln>
        </p:spPr>
        <p:txBody>
          <a:bodyPr/>
          <a:lstStyle/>
          <a:p>
            <a:pPr algn="ctr">
              <a:spcBef>
                <a:spcPct val="20000"/>
              </a:spcBef>
            </a:pPr>
            <a:r>
              <a:rPr lang="el-GR" sz="3200" b="1" dirty="0">
                <a:latin typeface="Times New Roman" pitchFamily="18" charset="0"/>
              </a:rPr>
              <a:t>ΑΦΡΟΔΙΤΗ</a:t>
            </a:r>
          </a:p>
        </p:txBody>
      </p:sp>
      <p:sp>
        <p:nvSpPr>
          <p:cNvPr id="29" name="Line 8"/>
          <p:cNvSpPr>
            <a:spLocks noChangeShapeType="1"/>
          </p:cNvSpPr>
          <p:nvPr/>
        </p:nvSpPr>
        <p:spPr bwMode="auto">
          <a:xfrm flipV="1">
            <a:off x="2268538" y="3500438"/>
            <a:ext cx="0" cy="1871662"/>
          </a:xfrm>
          <a:prstGeom prst="line">
            <a:avLst/>
          </a:prstGeom>
          <a:noFill/>
          <a:ln w="82550">
            <a:solidFill>
              <a:schemeClr val="bg1"/>
            </a:solidFill>
            <a:round/>
            <a:headEnd/>
            <a:tailEnd type="triangle" w="med" len="med"/>
          </a:ln>
        </p:spPr>
        <p:txBody>
          <a:bodyPr/>
          <a:lstStyle/>
          <a:p>
            <a:endParaRPr lang="el-GR" dirty="0"/>
          </a:p>
        </p:txBody>
      </p:sp>
      <p:sp>
        <p:nvSpPr>
          <p:cNvPr id="30" name="Rectangle 9"/>
          <p:cNvSpPr>
            <a:spLocks noChangeArrowheads="1"/>
          </p:cNvSpPr>
          <p:nvPr/>
        </p:nvSpPr>
        <p:spPr bwMode="auto">
          <a:xfrm>
            <a:off x="1692275" y="5661025"/>
            <a:ext cx="2592388" cy="647700"/>
          </a:xfrm>
          <a:prstGeom prst="rect">
            <a:avLst/>
          </a:prstGeom>
          <a:noFill/>
          <a:ln w="9525">
            <a:noFill/>
            <a:miter lim="800000"/>
            <a:headEnd/>
            <a:tailEnd/>
          </a:ln>
        </p:spPr>
        <p:txBody>
          <a:bodyPr/>
          <a:lstStyle/>
          <a:p>
            <a:pPr algn="ctr">
              <a:spcBef>
                <a:spcPct val="20000"/>
              </a:spcBef>
            </a:pPr>
            <a:r>
              <a:rPr lang="el-GR" sz="3200" b="1" dirty="0">
                <a:latin typeface="Times New Roman" pitchFamily="18" charset="0"/>
              </a:rPr>
              <a:t>ΓΗ</a:t>
            </a:r>
          </a:p>
        </p:txBody>
      </p:sp>
      <p:sp>
        <p:nvSpPr>
          <p:cNvPr id="31" name="Line 10"/>
          <p:cNvSpPr>
            <a:spLocks noChangeShapeType="1"/>
          </p:cNvSpPr>
          <p:nvPr/>
        </p:nvSpPr>
        <p:spPr bwMode="auto">
          <a:xfrm flipV="1">
            <a:off x="2987675" y="3716338"/>
            <a:ext cx="0" cy="1871662"/>
          </a:xfrm>
          <a:prstGeom prst="line">
            <a:avLst/>
          </a:prstGeom>
          <a:noFill/>
          <a:ln w="82550">
            <a:solidFill>
              <a:schemeClr val="bg1"/>
            </a:solidFill>
            <a:round/>
            <a:headEnd/>
            <a:tailEnd type="triangle" w="med" len="med"/>
          </a:ln>
        </p:spPr>
        <p:txBody>
          <a:bodyPr/>
          <a:lstStyle/>
          <a:p>
            <a:endParaRPr lang="el-GR" dirty="0"/>
          </a:p>
        </p:txBody>
      </p:sp>
      <p:sp>
        <p:nvSpPr>
          <p:cNvPr id="32" name="Rectangle 11"/>
          <p:cNvSpPr>
            <a:spLocks noChangeArrowheads="1"/>
          </p:cNvSpPr>
          <p:nvPr/>
        </p:nvSpPr>
        <p:spPr bwMode="auto">
          <a:xfrm>
            <a:off x="2339975" y="5878513"/>
            <a:ext cx="2592388" cy="647700"/>
          </a:xfrm>
          <a:prstGeom prst="rect">
            <a:avLst/>
          </a:prstGeom>
          <a:noFill/>
          <a:ln w="9525">
            <a:noFill/>
            <a:miter lim="800000"/>
            <a:headEnd/>
            <a:tailEnd/>
          </a:ln>
        </p:spPr>
        <p:txBody>
          <a:bodyPr/>
          <a:lstStyle/>
          <a:p>
            <a:pPr algn="ctr">
              <a:spcBef>
                <a:spcPct val="20000"/>
              </a:spcBef>
            </a:pPr>
            <a:r>
              <a:rPr lang="el-GR" sz="3200" b="1" dirty="0">
                <a:latin typeface="Times New Roman" pitchFamily="18" charset="0"/>
              </a:rPr>
              <a:t>ΑΡΗΣ</a:t>
            </a:r>
          </a:p>
        </p:txBody>
      </p:sp>
      <p:sp>
        <p:nvSpPr>
          <p:cNvPr id="33" name="Line 12"/>
          <p:cNvSpPr>
            <a:spLocks noChangeShapeType="1"/>
          </p:cNvSpPr>
          <p:nvPr/>
        </p:nvSpPr>
        <p:spPr bwMode="auto">
          <a:xfrm flipV="1">
            <a:off x="3635375" y="3644900"/>
            <a:ext cx="0" cy="2160588"/>
          </a:xfrm>
          <a:prstGeom prst="line">
            <a:avLst/>
          </a:prstGeom>
          <a:noFill/>
          <a:ln w="82550">
            <a:solidFill>
              <a:schemeClr val="bg1"/>
            </a:solidFill>
            <a:round/>
            <a:headEnd/>
            <a:tailEnd type="triangle" w="med" len="med"/>
          </a:ln>
        </p:spPr>
        <p:txBody>
          <a:bodyPr/>
          <a:lstStyle/>
          <a:p>
            <a:endParaRPr lang="el-GR" dirty="0"/>
          </a:p>
        </p:txBody>
      </p:sp>
      <p:sp>
        <p:nvSpPr>
          <p:cNvPr id="34" name="Rectangle 13"/>
          <p:cNvSpPr>
            <a:spLocks noChangeArrowheads="1"/>
          </p:cNvSpPr>
          <p:nvPr/>
        </p:nvSpPr>
        <p:spPr bwMode="auto">
          <a:xfrm>
            <a:off x="3205163" y="5878513"/>
            <a:ext cx="2592387" cy="647700"/>
          </a:xfrm>
          <a:prstGeom prst="rect">
            <a:avLst/>
          </a:prstGeom>
          <a:noFill/>
          <a:ln w="9525">
            <a:noFill/>
            <a:miter lim="800000"/>
            <a:headEnd/>
            <a:tailEnd/>
          </a:ln>
        </p:spPr>
        <p:txBody>
          <a:bodyPr/>
          <a:lstStyle/>
          <a:p>
            <a:pPr algn="ctr">
              <a:spcBef>
                <a:spcPct val="20000"/>
              </a:spcBef>
            </a:pPr>
            <a:r>
              <a:rPr lang="el-GR" sz="3200" b="1" dirty="0">
                <a:latin typeface="Times New Roman" pitchFamily="18" charset="0"/>
              </a:rPr>
              <a:t>ΔΙΑΣ</a:t>
            </a:r>
          </a:p>
        </p:txBody>
      </p:sp>
      <p:sp>
        <p:nvSpPr>
          <p:cNvPr id="35" name="Line 14"/>
          <p:cNvSpPr>
            <a:spLocks noChangeShapeType="1"/>
          </p:cNvSpPr>
          <p:nvPr/>
        </p:nvSpPr>
        <p:spPr bwMode="auto">
          <a:xfrm flipV="1">
            <a:off x="4500563" y="3933825"/>
            <a:ext cx="0" cy="1871663"/>
          </a:xfrm>
          <a:prstGeom prst="line">
            <a:avLst/>
          </a:prstGeom>
          <a:noFill/>
          <a:ln w="82550">
            <a:solidFill>
              <a:schemeClr val="bg1"/>
            </a:solidFill>
            <a:round/>
            <a:headEnd/>
            <a:tailEnd type="triangle" w="med" len="med"/>
          </a:ln>
        </p:spPr>
        <p:txBody>
          <a:bodyPr/>
          <a:lstStyle/>
          <a:p>
            <a:endParaRPr lang="el-GR" dirty="0"/>
          </a:p>
        </p:txBody>
      </p:sp>
      <p:sp>
        <p:nvSpPr>
          <p:cNvPr id="36" name="Rectangle 15"/>
          <p:cNvSpPr>
            <a:spLocks noChangeArrowheads="1"/>
          </p:cNvSpPr>
          <p:nvPr/>
        </p:nvSpPr>
        <p:spPr bwMode="auto">
          <a:xfrm>
            <a:off x="4789488" y="5878513"/>
            <a:ext cx="2592387" cy="647700"/>
          </a:xfrm>
          <a:prstGeom prst="rect">
            <a:avLst/>
          </a:prstGeom>
          <a:noFill/>
          <a:ln w="9525">
            <a:noFill/>
            <a:miter lim="800000"/>
            <a:headEnd/>
            <a:tailEnd/>
          </a:ln>
        </p:spPr>
        <p:txBody>
          <a:bodyPr/>
          <a:lstStyle/>
          <a:p>
            <a:pPr algn="ctr">
              <a:spcBef>
                <a:spcPct val="20000"/>
              </a:spcBef>
            </a:pPr>
            <a:r>
              <a:rPr lang="el-GR" sz="3200" b="1" dirty="0">
                <a:latin typeface="Times New Roman" pitchFamily="18" charset="0"/>
              </a:rPr>
              <a:t>ΚΡΟΝΟΣ</a:t>
            </a:r>
          </a:p>
        </p:txBody>
      </p:sp>
      <p:sp>
        <p:nvSpPr>
          <p:cNvPr id="37" name="Line 16"/>
          <p:cNvSpPr>
            <a:spLocks noChangeShapeType="1"/>
          </p:cNvSpPr>
          <p:nvPr/>
        </p:nvSpPr>
        <p:spPr bwMode="auto">
          <a:xfrm flipV="1">
            <a:off x="6084888" y="3789363"/>
            <a:ext cx="0" cy="2016125"/>
          </a:xfrm>
          <a:prstGeom prst="line">
            <a:avLst/>
          </a:prstGeom>
          <a:noFill/>
          <a:ln w="82550">
            <a:solidFill>
              <a:schemeClr val="bg1"/>
            </a:solidFill>
            <a:round/>
            <a:headEnd/>
            <a:tailEnd type="triangle" w="med" len="med"/>
          </a:ln>
        </p:spPr>
        <p:txBody>
          <a:bodyPr/>
          <a:lstStyle/>
          <a:p>
            <a:endParaRPr lang="el-GR" dirty="0"/>
          </a:p>
        </p:txBody>
      </p:sp>
      <p:sp>
        <p:nvSpPr>
          <p:cNvPr id="38" name="Rectangle 17"/>
          <p:cNvSpPr>
            <a:spLocks noChangeArrowheads="1"/>
          </p:cNvSpPr>
          <p:nvPr/>
        </p:nvSpPr>
        <p:spPr bwMode="auto">
          <a:xfrm>
            <a:off x="6013450" y="5805488"/>
            <a:ext cx="2592388" cy="647700"/>
          </a:xfrm>
          <a:prstGeom prst="rect">
            <a:avLst/>
          </a:prstGeom>
          <a:noFill/>
          <a:ln w="9525">
            <a:noFill/>
            <a:miter lim="800000"/>
            <a:headEnd/>
            <a:tailEnd/>
          </a:ln>
        </p:spPr>
        <p:txBody>
          <a:bodyPr/>
          <a:lstStyle/>
          <a:p>
            <a:pPr algn="ctr">
              <a:spcBef>
                <a:spcPct val="20000"/>
              </a:spcBef>
            </a:pPr>
            <a:r>
              <a:rPr lang="el-GR" sz="3200" b="1" dirty="0">
                <a:latin typeface="Times New Roman" pitchFamily="18" charset="0"/>
              </a:rPr>
              <a:t>ΟΥΡΑΝΟΣ</a:t>
            </a:r>
          </a:p>
        </p:txBody>
      </p:sp>
      <p:sp>
        <p:nvSpPr>
          <p:cNvPr id="39" name="Line 18"/>
          <p:cNvSpPr>
            <a:spLocks noChangeShapeType="1"/>
          </p:cNvSpPr>
          <p:nvPr/>
        </p:nvSpPr>
        <p:spPr bwMode="auto">
          <a:xfrm flipV="1">
            <a:off x="7308850" y="3644900"/>
            <a:ext cx="0" cy="2087563"/>
          </a:xfrm>
          <a:prstGeom prst="line">
            <a:avLst/>
          </a:prstGeom>
          <a:noFill/>
          <a:ln w="82550">
            <a:solidFill>
              <a:schemeClr val="bg1"/>
            </a:solidFill>
            <a:round/>
            <a:headEnd/>
            <a:tailEnd type="triangle" w="med" len="med"/>
          </a:ln>
        </p:spPr>
        <p:txBody>
          <a:bodyPr/>
          <a:lstStyle/>
          <a:p>
            <a:endParaRPr lang="el-GR" dirty="0"/>
          </a:p>
        </p:txBody>
      </p:sp>
      <p:sp>
        <p:nvSpPr>
          <p:cNvPr id="40" name="Rectangle 19"/>
          <p:cNvSpPr>
            <a:spLocks noChangeArrowheads="1"/>
          </p:cNvSpPr>
          <p:nvPr/>
        </p:nvSpPr>
        <p:spPr bwMode="auto">
          <a:xfrm>
            <a:off x="6011863" y="5805488"/>
            <a:ext cx="3132137" cy="647700"/>
          </a:xfrm>
          <a:prstGeom prst="rect">
            <a:avLst/>
          </a:prstGeom>
          <a:noFill/>
          <a:ln w="9525">
            <a:noFill/>
            <a:miter lim="800000"/>
            <a:headEnd/>
            <a:tailEnd/>
          </a:ln>
        </p:spPr>
        <p:txBody>
          <a:bodyPr/>
          <a:lstStyle/>
          <a:p>
            <a:pPr algn="ctr">
              <a:spcBef>
                <a:spcPct val="20000"/>
              </a:spcBef>
            </a:pPr>
            <a:r>
              <a:rPr lang="el-GR" sz="3200" b="1" dirty="0">
                <a:latin typeface="Times New Roman" pitchFamily="18" charset="0"/>
              </a:rPr>
              <a:t>ΠΟ</a:t>
            </a:r>
          </a:p>
          <a:p>
            <a:pPr algn="ctr">
              <a:spcBef>
                <a:spcPct val="20000"/>
              </a:spcBef>
            </a:pPr>
            <a:r>
              <a:rPr lang="el-GR" sz="3200" b="1" dirty="0">
                <a:latin typeface="Times New Roman" pitchFamily="18" charset="0"/>
              </a:rPr>
              <a:t>ΣΕΙΔΩΝΑΣ</a:t>
            </a:r>
          </a:p>
        </p:txBody>
      </p:sp>
      <p:sp>
        <p:nvSpPr>
          <p:cNvPr id="41" name="Line 20"/>
          <p:cNvSpPr>
            <a:spLocks noChangeShapeType="1"/>
          </p:cNvSpPr>
          <p:nvPr/>
        </p:nvSpPr>
        <p:spPr bwMode="auto">
          <a:xfrm flipV="1">
            <a:off x="7847013" y="3644900"/>
            <a:ext cx="109537" cy="2087563"/>
          </a:xfrm>
          <a:prstGeom prst="line">
            <a:avLst/>
          </a:prstGeom>
          <a:noFill/>
          <a:ln w="82550">
            <a:solidFill>
              <a:schemeClr val="bg1"/>
            </a:solidFill>
            <a:round/>
            <a:headEnd/>
            <a:tailEnd type="triangle" w="med" len="med"/>
          </a:ln>
        </p:spPr>
        <p:txBody>
          <a:bodyPr/>
          <a:lstStyle/>
          <a:p>
            <a:endParaRPr lang="el-GR" dirty="0"/>
          </a:p>
        </p:txBody>
      </p:sp>
      <p:sp>
        <p:nvSpPr>
          <p:cNvPr id="42" name="Rectangle 21"/>
          <p:cNvSpPr>
            <a:spLocks noChangeArrowheads="1"/>
          </p:cNvSpPr>
          <p:nvPr/>
        </p:nvSpPr>
        <p:spPr bwMode="auto">
          <a:xfrm>
            <a:off x="6156325" y="6092825"/>
            <a:ext cx="3168650" cy="647700"/>
          </a:xfrm>
          <a:prstGeom prst="rect">
            <a:avLst/>
          </a:prstGeom>
          <a:noFill/>
          <a:ln w="9525">
            <a:noFill/>
            <a:miter lim="800000"/>
            <a:headEnd/>
            <a:tailEnd/>
          </a:ln>
        </p:spPr>
        <p:txBody>
          <a:bodyPr/>
          <a:lstStyle/>
          <a:p>
            <a:pPr algn="ctr">
              <a:spcBef>
                <a:spcPct val="20000"/>
              </a:spcBef>
            </a:pPr>
            <a:endParaRPr lang="el-GR" sz="3200" b="1"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3" presetClass="exit" presetSubtype="10" fill="hold" grpId="1" nodeType="withEffect" nodePh="1">
                                  <p:stCondLst>
                                    <p:cond delay="0"/>
                                  </p:stCondLst>
                                  <p:endCondLst>
                                    <p:cond evt="begin" delay="0">
                                      <p:tn val="8"/>
                                    </p:cond>
                                  </p:endCondLst>
                                  <p:childTnLst>
                                    <p:animEffect transition="out" filter="blinds(horizontal)">
                                      <p:cBhvr>
                                        <p:cTn id="9" dur="500"/>
                                        <p:tgtEl>
                                          <p:spTgt spid="4">
                                            <p:txEl>
                                              <p:pRg st="0" end="0"/>
                                            </p:txEl>
                                          </p:spTgt>
                                        </p:tgtEl>
                                      </p:cBhvr>
                                    </p:animEffect>
                                    <p:set>
                                      <p:cBhvr>
                                        <p:cTn id="10" dur="1" fill="hold">
                                          <p:stCondLst>
                                            <p:cond delay="499"/>
                                          </p:stCondLst>
                                        </p:cTn>
                                        <p:tgtEl>
                                          <p:spTgt spid="4">
                                            <p:txEl>
                                              <p:pRg st="0" end="0"/>
                                            </p:txEl>
                                          </p:spTgt>
                                        </p:tgtEl>
                                        <p:attrNameLst>
                                          <p:attrName>style.visibility</p:attrName>
                                        </p:attrNameLst>
                                      </p:cBhvr>
                                      <p:to>
                                        <p:strVal val="hidden"/>
                                      </p:to>
                                    </p:set>
                                  </p:childTnLst>
                                </p:cTn>
                              </p:par>
                              <p:par>
                                <p:cTn id="11" presetID="9" presetClass="entr" presetSubtype="0" fill="hold" grpId="0" nodeType="withEffect" nodePh="1">
                                  <p:stCondLst>
                                    <p:cond delay="0"/>
                                  </p:stCondLst>
                                  <p:endCondLst>
                                    <p:cond evt="begin" delay="0">
                                      <p:tn val="11"/>
                                    </p:cond>
                                  </p:end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dissolve">
                                      <p:cBhvr>
                                        <p:cTn id="13" dur="500"/>
                                        <p:tgtEl>
                                          <p:spTgt spid="8">
                                            <p:txEl>
                                              <p:pRg st="0" end="0"/>
                                            </p:txEl>
                                          </p:spTgt>
                                        </p:tgtEl>
                                      </p:cBhvr>
                                    </p:animEffect>
                                  </p:childTnLst>
                                </p:cTn>
                              </p:par>
                              <p:par>
                                <p:cTn id="14" presetID="3" presetClass="exit" presetSubtype="10" fill="hold" grpId="1" nodeType="withEffect" nodePh="1">
                                  <p:stCondLst>
                                    <p:cond delay="0"/>
                                  </p:stCondLst>
                                  <p:endCondLst>
                                    <p:cond evt="begin" delay="0">
                                      <p:tn val="14"/>
                                    </p:cond>
                                  </p:endCondLst>
                                  <p:childTnLst>
                                    <p:animEffect transition="out" filter="blinds(horizontal)">
                                      <p:cBhvr>
                                        <p:cTn id="15" dur="500"/>
                                        <p:tgtEl>
                                          <p:spTgt spid="8">
                                            <p:txEl>
                                              <p:pRg st="0" end="0"/>
                                            </p:txEl>
                                          </p:spTgt>
                                        </p:tgtEl>
                                      </p:cBhvr>
                                    </p:animEffect>
                                    <p:set>
                                      <p:cBhvr>
                                        <p:cTn id="16" dur="1" fill="hold">
                                          <p:stCondLst>
                                            <p:cond delay="499"/>
                                          </p:stCondLst>
                                        </p:cTn>
                                        <p:tgtEl>
                                          <p:spTgt spid="8">
                                            <p:txEl>
                                              <p:pRg st="0" end="0"/>
                                            </p:txEl>
                                          </p:spTgt>
                                        </p:tgtEl>
                                        <p:attrNameLst>
                                          <p:attrName>style.visibility</p:attrName>
                                        </p:attrNameLst>
                                      </p:cBhvr>
                                      <p:to>
                                        <p:strVal val="hidden"/>
                                      </p:to>
                                    </p:set>
                                  </p:childTnLst>
                                </p:cTn>
                              </p:par>
                              <p:par>
                                <p:cTn id="17" presetID="9" presetClass="entr" presetSubtype="0" fill="hold" grpId="0" nodeType="withEffect" nodePh="1">
                                  <p:stCondLst>
                                    <p:cond delay="0"/>
                                  </p:stCondLst>
                                  <p:endCondLst>
                                    <p:cond evt="begin" delay="0">
                                      <p:tn val="17"/>
                                    </p:cond>
                                  </p:end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dissolve">
                                      <p:cBhvr>
                                        <p:cTn id="19" dur="500"/>
                                        <p:tgtEl>
                                          <p:spTgt spid="20">
                                            <p:txEl>
                                              <p:pRg st="0" end="0"/>
                                            </p:txEl>
                                          </p:spTgt>
                                        </p:tgtEl>
                                      </p:cBhvr>
                                    </p:animEffect>
                                  </p:childTnLst>
                                </p:cTn>
                              </p:par>
                              <p:par>
                                <p:cTn id="20" presetID="3" presetClass="exit" presetSubtype="10" fill="hold" grpId="1" nodeType="withEffect" nodePh="1">
                                  <p:stCondLst>
                                    <p:cond delay="0"/>
                                  </p:stCondLst>
                                  <p:endCondLst>
                                    <p:cond evt="begin" delay="0">
                                      <p:tn val="20"/>
                                    </p:cond>
                                  </p:endCondLst>
                                  <p:childTnLst>
                                    <p:animEffect transition="out" filter="blinds(horizontal)">
                                      <p:cBhvr>
                                        <p:cTn id="21" dur="500"/>
                                        <p:tgtEl>
                                          <p:spTgt spid="20">
                                            <p:txEl>
                                              <p:pRg st="0" end="0"/>
                                            </p:txEl>
                                          </p:spTgt>
                                        </p:tgtEl>
                                      </p:cBhvr>
                                    </p:animEffect>
                                    <p:set>
                                      <p:cBhvr>
                                        <p:cTn id="22" dur="1" fill="hold">
                                          <p:stCondLst>
                                            <p:cond delay="499"/>
                                          </p:stCondLst>
                                        </p:cTn>
                                        <p:tgtEl>
                                          <p:spTgt spid="20">
                                            <p:txEl>
                                              <p:pRg st="0" end="0"/>
                                            </p:txEl>
                                          </p:spTgt>
                                        </p:tgtEl>
                                        <p:attrNameLst>
                                          <p:attrName>style.visibility</p:attrName>
                                        </p:attrNameLst>
                                      </p:cBhvr>
                                      <p:to>
                                        <p:strVal val="hidden"/>
                                      </p:to>
                                    </p:set>
                                  </p:childTnLst>
                                </p:cTn>
                              </p:par>
                              <p:par>
                                <p:cTn id="23" presetID="9" presetClass="entr" presetSubtype="0" fill="hold" grpId="0"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dissolve">
                                      <p:cBhvr>
                                        <p:cTn id="25" dur="500"/>
                                        <p:tgtEl>
                                          <p:spTgt spid="22">
                                            <p:txEl>
                                              <p:pRg st="0" end="0"/>
                                            </p:txEl>
                                          </p:spTgt>
                                        </p:tgtEl>
                                      </p:cBhvr>
                                    </p:animEffect>
                                  </p:childTnLst>
                                </p:cTn>
                              </p:par>
                              <p:par>
                                <p:cTn id="26" presetID="3" presetClass="exit" presetSubtype="10" fill="hold" grpId="1" nodeType="withEffect">
                                  <p:stCondLst>
                                    <p:cond delay="0"/>
                                  </p:stCondLst>
                                  <p:childTnLst>
                                    <p:animEffect transition="out" filter="blinds(horizontal)">
                                      <p:cBhvr>
                                        <p:cTn id="27" dur="500"/>
                                        <p:tgtEl>
                                          <p:spTgt spid="22">
                                            <p:txEl>
                                              <p:pRg st="0" end="0"/>
                                            </p:txEl>
                                          </p:spTgt>
                                        </p:tgtEl>
                                      </p:cBhvr>
                                    </p:animEffect>
                                    <p:set>
                                      <p:cBhvr>
                                        <p:cTn id="28" dur="1" fill="hold">
                                          <p:stCondLst>
                                            <p:cond delay="499"/>
                                          </p:stCondLst>
                                        </p:cTn>
                                        <p:tgtEl>
                                          <p:spTgt spid="22">
                                            <p:txEl>
                                              <p:pRg st="0" end="0"/>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dissolve">
                                      <p:cBhvr>
                                        <p:cTn id="36" dur="500"/>
                                        <p:tgtEl>
                                          <p:spTgt spid="2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3" presetClass="exit" presetSubtype="10" fill="hold" grpId="1" nodeType="withEffect">
                                  <p:stCondLst>
                                    <p:cond delay="0"/>
                                  </p:stCondLst>
                                  <p:childTnLst>
                                    <p:animEffect transition="out" filter="blinds(horizontal)">
                                      <p:cBhvr>
                                        <p:cTn id="43" dur="500"/>
                                        <p:tgtEl>
                                          <p:spTgt spid="24">
                                            <p:txEl>
                                              <p:pRg st="0" end="0"/>
                                            </p:txEl>
                                          </p:spTgt>
                                        </p:tgtEl>
                                      </p:cBhvr>
                                    </p:animEffect>
                                    <p:set>
                                      <p:cBhvr>
                                        <p:cTn id="44" dur="1" fill="hold">
                                          <p:stCondLst>
                                            <p:cond delay="499"/>
                                          </p:stCondLst>
                                        </p:cTn>
                                        <p:tgtEl>
                                          <p:spTgt spid="24">
                                            <p:txEl>
                                              <p:pRg st="0" end="0"/>
                                            </p:txEl>
                                          </p:spTgt>
                                        </p:tgtEl>
                                        <p:attrNameLst>
                                          <p:attrName>style.visibility</p:attrName>
                                        </p:attrNameLst>
                                      </p:cBhvr>
                                      <p:to>
                                        <p:strVal val="hidden"/>
                                      </p:to>
                                    </p:set>
                                  </p:childTnLst>
                                </p:cTn>
                              </p:par>
                            </p:childTnLst>
                          </p:cTn>
                        </p:par>
                        <p:par>
                          <p:cTn id="45" fill="hold">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dissolve">
                                      <p:cBhvr>
                                        <p:cTn id="48" dur="500"/>
                                        <p:tgtEl>
                                          <p:spTgt spid="29"/>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8">
                                            <p:txEl>
                                              <p:pRg st="0" end="0"/>
                                            </p:txEl>
                                          </p:spTgt>
                                        </p:tgtEl>
                                        <p:attrNameLst>
                                          <p:attrName>style.visibility</p:attrName>
                                        </p:attrNameLst>
                                      </p:cBhvr>
                                      <p:to>
                                        <p:strVal val="visible"/>
                                      </p:to>
                                    </p:set>
                                    <p:animEffect transition="in" filter="dissolve">
                                      <p:cBhvr>
                                        <p:cTn id="51" dur="500"/>
                                        <p:tgtEl>
                                          <p:spTgt spid="28">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grpId="1" nodeType="clickEffect">
                                  <p:stCondLst>
                                    <p:cond delay="0"/>
                                  </p:stCondLst>
                                  <p:childTnLst>
                                    <p:animEffect transition="out" filter="blinds(horizontal)">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28">
                                            <p:txEl>
                                              <p:pRg st="0" end="0"/>
                                            </p:txEl>
                                          </p:spTgt>
                                        </p:tgtEl>
                                      </p:cBhvr>
                                    </p:animEffect>
                                    <p:set>
                                      <p:cBhvr>
                                        <p:cTn id="59" dur="1" fill="hold">
                                          <p:stCondLst>
                                            <p:cond delay="499"/>
                                          </p:stCondLst>
                                        </p:cTn>
                                        <p:tgtEl>
                                          <p:spTgt spid="28">
                                            <p:txEl>
                                              <p:pRg st="0" end="0"/>
                                            </p:txEl>
                                          </p:spTgt>
                                        </p:tgtEl>
                                        <p:attrNameLst>
                                          <p:attrName>style.visibility</p:attrName>
                                        </p:attrNameLst>
                                      </p:cBhvr>
                                      <p:to>
                                        <p:strVal val="hidden"/>
                                      </p:to>
                                    </p:set>
                                  </p:childTnLst>
                                </p:cTn>
                              </p:par>
                            </p:childTnLst>
                          </p:cTn>
                        </p:par>
                        <p:par>
                          <p:cTn id="60" fill="hold">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dissolve">
                                      <p:cBhvr>
                                        <p:cTn id="63" dur="500"/>
                                        <p:tgtEl>
                                          <p:spTgt spid="31"/>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0">
                                            <p:txEl>
                                              <p:pRg st="0" end="0"/>
                                            </p:txEl>
                                          </p:spTgt>
                                        </p:tgtEl>
                                        <p:attrNameLst>
                                          <p:attrName>style.visibility</p:attrName>
                                        </p:attrNameLst>
                                      </p:cBhvr>
                                      <p:to>
                                        <p:strVal val="visible"/>
                                      </p:to>
                                    </p:set>
                                    <p:animEffect transition="in" filter="dissolve">
                                      <p:cBhvr>
                                        <p:cTn id="66" dur="500"/>
                                        <p:tgtEl>
                                          <p:spTgt spid="30">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grpId="1" nodeType="clickEffect">
                                  <p:stCondLst>
                                    <p:cond delay="0"/>
                                  </p:stCondLst>
                                  <p:childTnLst>
                                    <p:animEffect transition="out" filter="blinds(horizontal)">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par>
                                <p:cTn id="72" presetID="3" presetClass="exit" presetSubtype="10" fill="hold" grpId="1" nodeType="withEffect">
                                  <p:stCondLst>
                                    <p:cond delay="0"/>
                                  </p:stCondLst>
                                  <p:childTnLst>
                                    <p:animEffect transition="out" filter="blinds(horizontal)">
                                      <p:cBhvr>
                                        <p:cTn id="73" dur="500"/>
                                        <p:tgtEl>
                                          <p:spTgt spid="30">
                                            <p:txEl>
                                              <p:pRg st="0" end="0"/>
                                            </p:txEl>
                                          </p:spTgt>
                                        </p:tgtEl>
                                      </p:cBhvr>
                                    </p:animEffect>
                                    <p:set>
                                      <p:cBhvr>
                                        <p:cTn id="74" dur="1" fill="hold">
                                          <p:stCondLst>
                                            <p:cond delay="499"/>
                                          </p:stCondLst>
                                        </p:cTn>
                                        <p:tgtEl>
                                          <p:spTgt spid="30">
                                            <p:txEl>
                                              <p:pRg st="0" end="0"/>
                                            </p:txEl>
                                          </p:spTgt>
                                        </p:tgtEl>
                                        <p:attrNameLst>
                                          <p:attrName>style.visibility</p:attrName>
                                        </p:attrNameLst>
                                      </p:cBhvr>
                                      <p:to>
                                        <p:strVal val="hidden"/>
                                      </p:to>
                                    </p:set>
                                  </p:childTnLst>
                                </p:cTn>
                              </p:par>
                            </p:childTnLst>
                          </p:cTn>
                        </p:par>
                        <p:par>
                          <p:cTn id="75" fill="hold">
                            <p:stCondLst>
                              <p:cond delay="500"/>
                            </p:stCondLst>
                            <p:childTnLst>
                              <p:par>
                                <p:cTn id="76" presetID="9" presetClass="entr" presetSubtype="0" fill="hold" grpId="0" nodeType="after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dissolve">
                                      <p:cBhvr>
                                        <p:cTn id="78" dur="500"/>
                                        <p:tgtEl>
                                          <p:spTgt spid="33"/>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32">
                                            <p:txEl>
                                              <p:pRg st="0" end="0"/>
                                            </p:txEl>
                                          </p:spTgt>
                                        </p:tgtEl>
                                        <p:attrNameLst>
                                          <p:attrName>style.visibility</p:attrName>
                                        </p:attrNameLst>
                                      </p:cBhvr>
                                      <p:to>
                                        <p:strVal val="visible"/>
                                      </p:to>
                                    </p:set>
                                    <p:animEffect transition="in" filter="dissolve">
                                      <p:cBhvr>
                                        <p:cTn id="81" dur="500"/>
                                        <p:tgtEl>
                                          <p:spTgt spid="32">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xit" presetSubtype="10" fill="hold" grpId="1" nodeType="clickEffect">
                                  <p:stCondLst>
                                    <p:cond delay="0"/>
                                  </p:stCondLst>
                                  <p:childTnLst>
                                    <p:animEffect transition="out" filter="blinds(horizont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3" presetClass="exit" presetSubtype="10" fill="hold" grpId="1" nodeType="withEffect">
                                  <p:stCondLst>
                                    <p:cond delay="0"/>
                                  </p:stCondLst>
                                  <p:childTnLst>
                                    <p:animEffect transition="out" filter="blinds(horizontal)">
                                      <p:cBhvr>
                                        <p:cTn id="88" dur="500"/>
                                        <p:tgtEl>
                                          <p:spTgt spid="32">
                                            <p:txEl>
                                              <p:pRg st="0" end="0"/>
                                            </p:txEl>
                                          </p:spTgt>
                                        </p:tgtEl>
                                      </p:cBhvr>
                                    </p:animEffect>
                                    <p:set>
                                      <p:cBhvr>
                                        <p:cTn id="89" dur="1" fill="hold">
                                          <p:stCondLst>
                                            <p:cond delay="499"/>
                                          </p:stCondLst>
                                        </p:cTn>
                                        <p:tgtEl>
                                          <p:spTgt spid="32">
                                            <p:txEl>
                                              <p:pRg st="0" end="0"/>
                                            </p:txEl>
                                          </p:spTgt>
                                        </p:tgtEl>
                                        <p:attrNameLst>
                                          <p:attrName>style.visibility</p:attrName>
                                        </p:attrNameLst>
                                      </p:cBhvr>
                                      <p:to>
                                        <p:strVal val="hidden"/>
                                      </p:to>
                                    </p:set>
                                  </p:childTnLst>
                                </p:cTn>
                              </p:par>
                            </p:childTnLst>
                          </p:cTn>
                        </p:par>
                        <p:par>
                          <p:cTn id="90" fill="hold">
                            <p:stCondLst>
                              <p:cond delay="500"/>
                            </p:stCondLst>
                            <p:childTnLst>
                              <p:par>
                                <p:cTn id="91" presetID="9" presetClass="entr" presetSubtype="0" fill="hold" grpId="0"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dissolve">
                                      <p:cBhvr>
                                        <p:cTn id="93" dur="500"/>
                                        <p:tgtEl>
                                          <p:spTgt spid="35"/>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34">
                                            <p:txEl>
                                              <p:pRg st="0" end="0"/>
                                            </p:txEl>
                                          </p:spTgt>
                                        </p:tgtEl>
                                        <p:attrNameLst>
                                          <p:attrName>style.visibility</p:attrName>
                                        </p:attrNameLst>
                                      </p:cBhvr>
                                      <p:to>
                                        <p:strVal val="visible"/>
                                      </p:to>
                                    </p:set>
                                    <p:animEffect transition="in" filter="dissolve">
                                      <p:cBhvr>
                                        <p:cTn id="96" dur="500"/>
                                        <p:tgtEl>
                                          <p:spTgt spid="34">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xit" presetSubtype="10" fill="hold" grpId="1" nodeType="clickEffect">
                                  <p:stCondLst>
                                    <p:cond delay="0"/>
                                  </p:stCondLst>
                                  <p:childTnLst>
                                    <p:animEffect transition="out" filter="blinds(horizontal)">
                                      <p:cBhvr>
                                        <p:cTn id="100" dur="500"/>
                                        <p:tgtEl>
                                          <p:spTgt spid="35"/>
                                        </p:tgtEl>
                                      </p:cBhvr>
                                    </p:animEffect>
                                    <p:set>
                                      <p:cBhvr>
                                        <p:cTn id="101" dur="1" fill="hold">
                                          <p:stCondLst>
                                            <p:cond delay="499"/>
                                          </p:stCondLst>
                                        </p:cTn>
                                        <p:tgtEl>
                                          <p:spTgt spid="35"/>
                                        </p:tgtEl>
                                        <p:attrNameLst>
                                          <p:attrName>style.visibility</p:attrName>
                                        </p:attrNameLst>
                                      </p:cBhvr>
                                      <p:to>
                                        <p:strVal val="hidden"/>
                                      </p:to>
                                    </p:set>
                                  </p:childTnLst>
                                </p:cTn>
                              </p:par>
                              <p:par>
                                <p:cTn id="102" presetID="3" presetClass="exit" presetSubtype="10" fill="hold" grpId="1" nodeType="withEffect">
                                  <p:stCondLst>
                                    <p:cond delay="0"/>
                                  </p:stCondLst>
                                  <p:childTnLst>
                                    <p:animEffect transition="out" filter="blinds(horizontal)">
                                      <p:cBhvr>
                                        <p:cTn id="103" dur="500"/>
                                        <p:tgtEl>
                                          <p:spTgt spid="34">
                                            <p:txEl>
                                              <p:pRg st="0" end="0"/>
                                            </p:txEl>
                                          </p:spTgt>
                                        </p:tgtEl>
                                      </p:cBhvr>
                                    </p:animEffect>
                                    <p:set>
                                      <p:cBhvr>
                                        <p:cTn id="104" dur="1" fill="hold">
                                          <p:stCondLst>
                                            <p:cond delay="499"/>
                                          </p:stCondLst>
                                        </p:cTn>
                                        <p:tgtEl>
                                          <p:spTgt spid="34">
                                            <p:txEl>
                                              <p:pRg st="0" end="0"/>
                                            </p:txEl>
                                          </p:spTgt>
                                        </p:tgtEl>
                                        <p:attrNameLst>
                                          <p:attrName>style.visibility</p:attrName>
                                        </p:attrNameLst>
                                      </p:cBhvr>
                                      <p:to>
                                        <p:strVal val="hidden"/>
                                      </p:to>
                                    </p:set>
                                  </p:childTnLst>
                                </p:cTn>
                              </p:par>
                            </p:childTnLst>
                          </p:cTn>
                        </p:par>
                        <p:par>
                          <p:cTn id="105" fill="hold">
                            <p:stCondLst>
                              <p:cond delay="500"/>
                            </p:stCondLst>
                            <p:childTnLst>
                              <p:par>
                                <p:cTn id="106" presetID="9" presetClass="entr" presetSubtype="0" fill="hold" grpId="0" nodeType="after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dissolve">
                                      <p:cBhvr>
                                        <p:cTn id="108" dur="500"/>
                                        <p:tgtEl>
                                          <p:spTgt spid="37"/>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36">
                                            <p:txEl>
                                              <p:pRg st="0" end="0"/>
                                            </p:txEl>
                                          </p:spTgt>
                                        </p:tgtEl>
                                        <p:attrNameLst>
                                          <p:attrName>style.visibility</p:attrName>
                                        </p:attrNameLst>
                                      </p:cBhvr>
                                      <p:to>
                                        <p:strVal val="visible"/>
                                      </p:to>
                                    </p:set>
                                    <p:animEffect transition="in" filter="dissolve">
                                      <p:cBhvr>
                                        <p:cTn id="111" dur="500"/>
                                        <p:tgtEl>
                                          <p:spTgt spid="36">
                                            <p:txEl>
                                              <p:pRg st="0" end="0"/>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3" presetClass="exit" presetSubtype="10" fill="hold" grpId="1" nodeType="clickEffect">
                                  <p:stCondLst>
                                    <p:cond delay="0"/>
                                  </p:stCondLst>
                                  <p:childTnLst>
                                    <p:animEffect transition="out" filter="blinds(horizontal)">
                                      <p:cBhvr>
                                        <p:cTn id="115" dur="500"/>
                                        <p:tgtEl>
                                          <p:spTgt spid="37"/>
                                        </p:tgtEl>
                                      </p:cBhvr>
                                    </p:animEffect>
                                    <p:set>
                                      <p:cBhvr>
                                        <p:cTn id="116" dur="1" fill="hold">
                                          <p:stCondLst>
                                            <p:cond delay="499"/>
                                          </p:stCondLst>
                                        </p:cTn>
                                        <p:tgtEl>
                                          <p:spTgt spid="37"/>
                                        </p:tgtEl>
                                        <p:attrNameLst>
                                          <p:attrName>style.visibility</p:attrName>
                                        </p:attrNameLst>
                                      </p:cBhvr>
                                      <p:to>
                                        <p:strVal val="hidden"/>
                                      </p:to>
                                    </p:set>
                                  </p:childTnLst>
                                </p:cTn>
                              </p:par>
                              <p:par>
                                <p:cTn id="117" presetID="3" presetClass="exit" presetSubtype="10" fill="hold" grpId="1" nodeType="withEffect">
                                  <p:stCondLst>
                                    <p:cond delay="0"/>
                                  </p:stCondLst>
                                  <p:childTnLst>
                                    <p:animEffect transition="out" filter="blinds(horizontal)">
                                      <p:cBhvr>
                                        <p:cTn id="118" dur="500"/>
                                        <p:tgtEl>
                                          <p:spTgt spid="36">
                                            <p:txEl>
                                              <p:pRg st="0" end="0"/>
                                            </p:txEl>
                                          </p:spTgt>
                                        </p:tgtEl>
                                      </p:cBhvr>
                                    </p:animEffect>
                                    <p:set>
                                      <p:cBhvr>
                                        <p:cTn id="119" dur="1" fill="hold">
                                          <p:stCondLst>
                                            <p:cond delay="499"/>
                                          </p:stCondLst>
                                        </p:cTn>
                                        <p:tgtEl>
                                          <p:spTgt spid="36">
                                            <p:txEl>
                                              <p:pRg st="0" end="0"/>
                                            </p:txEl>
                                          </p:spTgt>
                                        </p:tgtEl>
                                        <p:attrNameLst>
                                          <p:attrName>style.visibility</p:attrName>
                                        </p:attrNameLst>
                                      </p:cBhvr>
                                      <p:to>
                                        <p:strVal val="hidden"/>
                                      </p:to>
                                    </p:set>
                                  </p:childTnLst>
                                </p:cTn>
                              </p:par>
                            </p:childTnLst>
                          </p:cTn>
                        </p:par>
                        <p:par>
                          <p:cTn id="120" fill="hold">
                            <p:stCondLst>
                              <p:cond delay="500"/>
                            </p:stCondLst>
                            <p:childTnLst>
                              <p:par>
                                <p:cTn id="121" presetID="9" presetClass="entr" presetSubtype="0" fill="hold" grpId="0" nodeType="after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dissolve">
                                      <p:cBhvr>
                                        <p:cTn id="123" dur="500"/>
                                        <p:tgtEl>
                                          <p:spTgt spid="39"/>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38">
                                            <p:txEl>
                                              <p:pRg st="0" end="0"/>
                                            </p:txEl>
                                          </p:spTgt>
                                        </p:tgtEl>
                                        <p:attrNameLst>
                                          <p:attrName>style.visibility</p:attrName>
                                        </p:attrNameLst>
                                      </p:cBhvr>
                                      <p:to>
                                        <p:strVal val="visible"/>
                                      </p:to>
                                    </p:set>
                                    <p:animEffect transition="in" filter="dissolve">
                                      <p:cBhvr>
                                        <p:cTn id="126" dur="500"/>
                                        <p:tgtEl>
                                          <p:spTgt spid="38">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3" presetClass="exit" presetSubtype="10" fill="hold" grpId="1" nodeType="clickEffect">
                                  <p:stCondLst>
                                    <p:cond delay="0"/>
                                  </p:stCondLst>
                                  <p:childTnLst>
                                    <p:animEffect transition="out" filter="blinds(horizontal)">
                                      <p:cBhvr>
                                        <p:cTn id="130" dur="500"/>
                                        <p:tgtEl>
                                          <p:spTgt spid="39"/>
                                        </p:tgtEl>
                                      </p:cBhvr>
                                    </p:animEffect>
                                    <p:set>
                                      <p:cBhvr>
                                        <p:cTn id="131" dur="1" fill="hold">
                                          <p:stCondLst>
                                            <p:cond delay="499"/>
                                          </p:stCondLst>
                                        </p:cTn>
                                        <p:tgtEl>
                                          <p:spTgt spid="39"/>
                                        </p:tgtEl>
                                        <p:attrNameLst>
                                          <p:attrName>style.visibility</p:attrName>
                                        </p:attrNameLst>
                                      </p:cBhvr>
                                      <p:to>
                                        <p:strVal val="hidden"/>
                                      </p:to>
                                    </p:set>
                                  </p:childTnLst>
                                </p:cTn>
                              </p:par>
                              <p:par>
                                <p:cTn id="132" presetID="3" presetClass="exit" presetSubtype="10" fill="hold" grpId="1" nodeType="withEffect">
                                  <p:stCondLst>
                                    <p:cond delay="0"/>
                                  </p:stCondLst>
                                  <p:childTnLst>
                                    <p:animEffect transition="out" filter="blinds(horizontal)">
                                      <p:cBhvr>
                                        <p:cTn id="133" dur="500"/>
                                        <p:tgtEl>
                                          <p:spTgt spid="38">
                                            <p:txEl>
                                              <p:pRg st="0" end="0"/>
                                            </p:txEl>
                                          </p:spTgt>
                                        </p:tgtEl>
                                      </p:cBhvr>
                                    </p:animEffect>
                                    <p:set>
                                      <p:cBhvr>
                                        <p:cTn id="134" dur="1" fill="hold">
                                          <p:stCondLst>
                                            <p:cond delay="499"/>
                                          </p:stCondLst>
                                        </p:cTn>
                                        <p:tgtEl>
                                          <p:spTgt spid="38">
                                            <p:txEl>
                                              <p:pRg st="0" end="0"/>
                                            </p:txEl>
                                          </p:spTgt>
                                        </p:tgtEl>
                                        <p:attrNameLst>
                                          <p:attrName>style.visibility</p:attrName>
                                        </p:attrNameLst>
                                      </p:cBhvr>
                                      <p:to>
                                        <p:strVal val="hidden"/>
                                      </p:to>
                                    </p:set>
                                  </p:childTnLst>
                                </p:cTn>
                              </p:par>
                            </p:childTnLst>
                          </p:cTn>
                        </p:par>
                        <p:par>
                          <p:cTn id="135" fill="hold">
                            <p:stCondLst>
                              <p:cond delay="500"/>
                            </p:stCondLst>
                            <p:childTnLst>
                              <p:par>
                                <p:cTn id="136" presetID="9" presetClass="entr" presetSubtype="0" fill="hold" grpId="0" nodeType="afterEffect">
                                  <p:stCondLst>
                                    <p:cond delay="0"/>
                                  </p:stCondLst>
                                  <p:childTnLst>
                                    <p:set>
                                      <p:cBhvr>
                                        <p:cTn id="137" dur="1" fill="hold">
                                          <p:stCondLst>
                                            <p:cond delay="0"/>
                                          </p:stCondLst>
                                        </p:cTn>
                                        <p:tgtEl>
                                          <p:spTgt spid="41"/>
                                        </p:tgtEl>
                                        <p:attrNameLst>
                                          <p:attrName>style.visibility</p:attrName>
                                        </p:attrNameLst>
                                      </p:cBhvr>
                                      <p:to>
                                        <p:strVal val="visible"/>
                                      </p:to>
                                    </p:set>
                                    <p:animEffect transition="in" filter="dissolve">
                                      <p:cBhvr>
                                        <p:cTn id="138" dur="500"/>
                                        <p:tgtEl>
                                          <p:spTgt spid="41"/>
                                        </p:tgtEl>
                                      </p:cBhvr>
                                    </p:animEffect>
                                  </p:childTnLst>
                                </p:cTn>
                              </p:par>
                              <p:par>
                                <p:cTn id="139" presetID="9" presetClass="entr" presetSubtype="0" fill="hold" grpId="0" nodeType="withEffect">
                                  <p:stCondLst>
                                    <p:cond delay="0"/>
                                  </p:stCondLst>
                                  <p:childTnLst>
                                    <p:set>
                                      <p:cBhvr>
                                        <p:cTn id="140" dur="1" fill="hold">
                                          <p:stCondLst>
                                            <p:cond delay="0"/>
                                          </p:stCondLst>
                                        </p:cTn>
                                        <p:tgtEl>
                                          <p:spTgt spid="40">
                                            <p:txEl>
                                              <p:pRg st="0" end="0"/>
                                            </p:txEl>
                                          </p:spTgt>
                                        </p:tgtEl>
                                        <p:attrNameLst>
                                          <p:attrName>style.visibility</p:attrName>
                                        </p:attrNameLst>
                                      </p:cBhvr>
                                      <p:to>
                                        <p:strVal val="visible"/>
                                      </p:to>
                                    </p:set>
                                    <p:animEffect transition="in" filter="dissolve">
                                      <p:cBhvr>
                                        <p:cTn id="141" dur="500"/>
                                        <p:tgtEl>
                                          <p:spTgt spid="40">
                                            <p:txEl>
                                              <p:pRg st="0" end="0"/>
                                            </p:txEl>
                                          </p:spTgt>
                                        </p:tgtEl>
                                      </p:cBhvr>
                                    </p:animEffect>
                                  </p:childTnLst>
                                </p:cTn>
                              </p:par>
                              <p:par>
                                <p:cTn id="142" presetID="9" presetClass="entr" presetSubtype="0" fill="hold" grpId="0" nodeType="withEffect">
                                  <p:stCondLst>
                                    <p:cond delay="0"/>
                                  </p:stCondLst>
                                  <p:childTnLst>
                                    <p:set>
                                      <p:cBhvr>
                                        <p:cTn id="143" dur="1" fill="hold">
                                          <p:stCondLst>
                                            <p:cond delay="0"/>
                                          </p:stCondLst>
                                        </p:cTn>
                                        <p:tgtEl>
                                          <p:spTgt spid="40">
                                            <p:txEl>
                                              <p:pRg st="1" end="1"/>
                                            </p:txEl>
                                          </p:spTgt>
                                        </p:tgtEl>
                                        <p:attrNameLst>
                                          <p:attrName>style.visibility</p:attrName>
                                        </p:attrNameLst>
                                      </p:cBhvr>
                                      <p:to>
                                        <p:strVal val="visible"/>
                                      </p:to>
                                    </p:set>
                                    <p:animEffect transition="in" filter="dissolve">
                                      <p:cBhvr>
                                        <p:cTn id="144" dur="500"/>
                                        <p:tgtEl>
                                          <p:spTgt spid="40">
                                            <p:txEl>
                                              <p:pRg st="1" end="1"/>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3" presetClass="exit" presetSubtype="10" fill="hold" grpId="1" nodeType="clickEffect">
                                  <p:stCondLst>
                                    <p:cond delay="0"/>
                                  </p:stCondLst>
                                  <p:childTnLst>
                                    <p:animEffect transition="out" filter="blinds(horizontal)">
                                      <p:cBhvr>
                                        <p:cTn id="148" dur="500"/>
                                        <p:tgtEl>
                                          <p:spTgt spid="41"/>
                                        </p:tgtEl>
                                      </p:cBhvr>
                                    </p:animEffect>
                                    <p:set>
                                      <p:cBhvr>
                                        <p:cTn id="149" dur="1" fill="hold">
                                          <p:stCondLst>
                                            <p:cond delay="499"/>
                                          </p:stCondLst>
                                        </p:cTn>
                                        <p:tgtEl>
                                          <p:spTgt spid="41"/>
                                        </p:tgtEl>
                                        <p:attrNameLst>
                                          <p:attrName>style.visibility</p:attrName>
                                        </p:attrNameLst>
                                      </p:cBhvr>
                                      <p:to>
                                        <p:strVal val="hidden"/>
                                      </p:to>
                                    </p:set>
                                  </p:childTnLst>
                                </p:cTn>
                              </p:par>
                              <p:par>
                                <p:cTn id="150" presetID="3" presetClass="exit" presetSubtype="10" fill="hold" grpId="1" nodeType="withEffect">
                                  <p:stCondLst>
                                    <p:cond delay="0"/>
                                  </p:stCondLst>
                                  <p:childTnLst>
                                    <p:animEffect transition="out" filter="blinds(horizontal)">
                                      <p:cBhvr>
                                        <p:cTn id="151" dur="500"/>
                                        <p:tgtEl>
                                          <p:spTgt spid="40">
                                            <p:txEl>
                                              <p:pRg st="0" end="0"/>
                                            </p:txEl>
                                          </p:spTgt>
                                        </p:tgtEl>
                                      </p:cBhvr>
                                    </p:animEffect>
                                    <p:set>
                                      <p:cBhvr>
                                        <p:cTn id="152" dur="1" fill="hold">
                                          <p:stCondLst>
                                            <p:cond delay="499"/>
                                          </p:stCondLst>
                                        </p:cTn>
                                        <p:tgtEl>
                                          <p:spTgt spid="40">
                                            <p:txEl>
                                              <p:pRg st="0" end="0"/>
                                            </p:txEl>
                                          </p:spTgt>
                                        </p:tgtEl>
                                        <p:attrNameLst>
                                          <p:attrName>style.visibility</p:attrName>
                                        </p:attrNameLst>
                                      </p:cBhvr>
                                      <p:to>
                                        <p:strVal val="hidden"/>
                                      </p:to>
                                    </p:set>
                                  </p:childTnLst>
                                </p:cTn>
                              </p:par>
                              <p:par>
                                <p:cTn id="153" presetID="3" presetClass="exit" presetSubtype="10" fill="hold" grpId="1" nodeType="withEffect">
                                  <p:stCondLst>
                                    <p:cond delay="0"/>
                                  </p:stCondLst>
                                  <p:childTnLst>
                                    <p:animEffect transition="out" filter="blinds(horizontal)">
                                      <p:cBhvr>
                                        <p:cTn id="154" dur="500"/>
                                        <p:tgtEl>
                                          <p:spTgt spid="40">
                                            <p:txEl>
                                              <p:pRg st="1" end="1"/>
                                            </p:txEl>
                                          </p:spTgt>
                                        </p:tgtEl>
                                      </p:cBhvr>
                                    </p:animEffect>
                                    <p:set>
                                      <p:cBhvr>
                                        <p:cTn id="155" dur="1" fill="hold">
                                          <p:stCondLst>
                                            <p:cond delay="499"/>
                                          </p:stCondLst>
                                        </p:cTn>
                                        <p:tgtEl>
                                          <p:spTgt spid="40">
                                            <p:txEl>
                                              <p:pRg st="1" end="1"/>
                                            </p:txEl>
                                          </p:spTgt>
                                        </p:tgtEl>
                                        <p:attrNameLst>
                                          <p:attrName>style.visibility</p:attrName>
                                        </p:attrNameLst>
                                      </p:cBhvr>
                                      <p:to>
                                        <p:strVal val="hidden"/>
                                      </p:to>
                                    </p:set>
                                  </p:childTnLst>
                                </p:cTn>
                              </p:par>
                              <p:par>
                                <p:cTn id="156" presetID="9" presetClass="entr" presetSubtype="0" fill="hold" grpId="0" nodeType="withEffect" nodePh="1">
                                  <p:stCondLst>
                                    <p:cond delay="0"/>
                                  </p:stCondLst>
                                  <p:endCondLst>
                                    <p:cond evt="begin" delay="0">
                                      <p:tn val="156"/>
                                    </p:cond>
                                  </p:endCondLst>
                                  <p:childTnLst>
                                    <p:set>
                                      <p:cBhvr>
                                        <p:cTn id="157" dur="1" fill="hold">
                                          <p:stCondLst>
                                            <p:cond delay="0"/>
                                          </p:stCondLst>
                                        </p:cTn>
                                        <p:tgtEl>
                                          <p:spTgt spid="42">
                                            <p:txEl>
                                              <p:pRg st="0" end="0"/>
                                            </p:txEl>
                                          </p:spTgt>
                                        </p:tgtEl>
                                        <p:attrNameLst>
                                          <p:attrName>style.visibility</p:attrName>
                                        </p:attrNameLst>
                                      </p:cBhvr>
                                      <p:to>
                                        <p:strVal val="visible"/>
                                      </p:to>
                                    </p:set>
                                    <p:animEffect transition="in" filter="dissolve">
                                      <p:cBhvr>
                                        <p:cTn id="158" dur="500"/>
                                        <p:tgtEl>
                                          <p:spTgt spid="42">
                                            <p:txEl>
                                              <p:pRg st="0" end="0"/>
                                            </p:txEl>
                                          </p:spTgt>
                                        </p:tgtEl>
                                      </p:cBhvr>
                                    </p:animEffect>
                                  </p:childTnLst>
                                </p:cTn>
                              </p:par>
                              <p:par>
                                <p:cTn id="159" presetID="3" presetClass="exit" presetSubtype="10" fill="hold" grpId="1" nodeType="withEffect" nodePh="1">
                                  <p:stCondLst>
                                    <p:cond delay="0"/>
                                  </p:stCondLst>
                                  <p:endCondLst>
                                    <p:cond evt="begin" delay="0">
                                      <p:tn val="159"/>
                                    </p:cond>
                                  </p:endCondLst>
                                  <p:childTnLst>
                                    <p:animEffect transition="out" filter="blinds(horizontal)">
                                      <p:cBhvr>
                                        <p:cTn id="160" dur="500"/>
                                        <p:tgtEl>
                                          <p:spTgt spid="42">
                                            <p:txEl>
                                              <p:pRg st="0" end="0"/>
                                            </p:txEl>
                                          </p:spTgt>
                                        </p:tgtEl>
                                      </p:cBhvr>
                                    </p:animEffect>
                                    <p:set>
                                      <p:cBhvr>
                                        <p:cTn id="161" dur="1" fill="hold">
                                          <p:stCondLst>
                                            <p:cond delay="499"/>
                                          </p:stCondLst>
                                        </p:cTn>
                                        <p:tgtEl>
                                          <p:spTgt spid="4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8" grpId="0" build="p"/>
      <p:bldP spid="8" grpId="1" build="p"/>
      <p:bldP spid="20" grpId="0" build="p"/>
      <p:bldP spid="20" grpId="1" build="p"/>
      <p:bldP spid="22" grpId="0" build="p"/>
      <p:bldP spid="22" grpId="1" build="p"/>
      <p:bldP spid="24" grpId="0" build="p"/>
      <p:bldP spid="24" grpId="1" build="p"/>
      <p:bldP spid="27" grpId="0" animBg="1"/>
      <p:bldP spid="27" grpId="1" animBg="1"/>
      <p:bldP spid="28" grpId="0" build="p"/>
      <p:bldP spid="28" grpId="1" build="p"/>
      <p:bldP spid="29" grpId="0" animBg="1"/>
      <p:bldP spid="29" grpId="1" animBg="1"/>
      <p:bldP spid="30" grpId="0" build="p"/>
      <p:bldP spid="30" grpId="1" build="p"/>
      <p:bldP spid="31" grpId="0" animBg="1"/>
      <p:bldP spid="31" grpId="1" animBg="1"/>
      <p:bldP spid="32" grpId="0" build="p"/>
      <p:bldP spid="32" grpId="1" build="p"/>
      <p:bldP spid="33" grpId="0" animBg="1"/>
      <p:bldP spid="33" grpId="1" animBg="1"/>
      <p:bldP spid="34" grpId="0" build="p"/>
      <p:bldP spid="34" grpId="1" build="p"/>
      <p:bldP spid="35" grpId="0" animBg="1"/>
      <p:bldP spid="35" grpId="1" animBg="1"/>
      <p:bldP spid="36" grpId="0" build="p"/>
      <p:bldP spid="36" grpId="1" build="p"/>
      <p:bldP spid="37" grpId="0" animBg="1"/>
      <p:bldP spid="37" grpId="1" animBg="1"/>
      <p:bldP spid="38" grpId="0" build="p"/>
      <p:bldP spid="38" grpId="1" build="p"/>
      <p:bldP spid="39" grpId="0" animBg="1"/>
      <p:bldP spid="39" grpId="1" animBg="1"/>
      <p:bldP spid="40" grpId="0" build="p"/>
      <p:bldP spid="40" grpId="1" build="p"/>
      <p:bldP spid="41" grpId="0" animBg="1"/>
      <p:bldP spid="41" grpId="1" animBg="1"/>
      <p:bldP spid="42" grpId="0" build="p"/>
      <p:bldP spid="42"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55650" y="333375"/>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Comic Sans MS" pitchFamily="66" charset="0"/>
                <a:ea typeface="+mj-ea"/>
                <a:cs typeface="+mj-cs"/>
              </a:rPr>
              <a:t>				</a:t>
            </a:r>
            <a:r>
              <a:rPr kumimoji="0" lang="en-US" sz="4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Comic Sans MS" pitchFamily="66" charset="0"/>
                <a:ea typeface="+mj-ea"/>
                <a:cs typeface="+mj-cs"/>
              </a:rPr>
              <a:t>H </a:t>
            </a:r>
            <a:r>
              <a:rPr kumimoji="0" lang="el-GR" sz="4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Comic Sans MS" pitchFamily="66" charset="0"/>
                <a:ea typeface="+mj-ea"/>
                <a:cs typeface="+mj-cs"/>
              </a:rPr>
              <a:t>Γη</a:t>
            </a:r>
          </a:p>
        </p:txBody>
      </p:sp>
      <p:sp>
        <p:nvSpPr>
          <p:cNvPr id="5" name="Rectangle 3"/>
          <p:cNvSpPr txBox="1">
            <a:spLocks noChangeArrowheads="1"/>
          </p:cNvSpPr>
          <p:nvPr/>
        </p:nvSpPr>
        <p:spPr>
          <a:xfrm>
            <a:off x="539750" y="260350"/>
            <a:ext cx="3810000" cy="4114800"/>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l-GR" sz="28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Comic Sans MS" pitchFamily="66" charset="0"/>
                <a:ea typeface="+mn-ea"/>
                <a:cs typeface="+mn-cs"/>
              </a:rPr>
              <a:t>Η Γη περιφέρεται γύρω από τον Ήλιο σε 365 μέρες (12 μήνες) και περιστρέφεται γύρω από τον εαυτό της σε 24 ώρες</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l-GR" sz="28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Comic Sans MS" pitchFamily="66" charset="0"/>
                <a:ea typeface="+mn-ea"/>
                <a:cs typeface="+mn-cs"/>
              </a:rPr>
              <a:t>Από τις έρευνες που έχουν γίνει μέχρι σήμερα θεωρείται ότι είναι ο μοναδικός πλανήτης που έχει ζωή</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l-GR" sz="28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Comic Sans MS" pitchFamily="66" charset="0"/>
                <a:ea typeface="+mn-ea"/>
                <a:cs typeface="+mn-cs"/>
              </a:rPr>
              <a:t>Έχει ένα δορυφόρο την Σελήνη.</a:t>
            </a:r>
          </a:p>
        </p:txBody>
      </p:sp>
      <p:pic>
        <p:nvPicPr>
          <p:cNvPr id="6" name="Picture 4"/>
          <p:cNvPicPr>
            <a:picLocks noChangeAspect="1" noChangeArrowheads="1"/>
          </p:cNvPicPr>
          <p:nvPr/>
        </p:nvPicPr>
        <p:blipFill>
          <a:blip r:embed="rId3" cstate="print"/>
          <a:srcRect l="48314" t="3235" r="2248" b="27248"/>
          <a:stretch>
            <a:fillRect/>
          </a:stretch>
        </p:blipFill>
        <p:spPr>
          <a:xfrm>
            <a:off x="4652963" y="1814513"/>
            <a:ext cx="4033837" cy="40957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ox(i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ox(in)">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ox(in)">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619250" y="1143000"/>
            <a:ext cx="5715000" cy="5715000"/>
          </a:xfrm>
          <a:prstGeom prst="rect">
            <a:avLst/>
          </a:prstGeom>
          <a:noFill/>
          <a:ln w="9525">
            <a:noFill/>
            <a:miter lim="800000"/>
            <a:headEnd/>
            <a:tailEnd/>
          </a:ln>
        </p:spPr>
      </p:pic>
      <p:sp>
        <p:nvSpPr>
          <p:cNvPr id="3" name="Rectangle 3"/>
          <p:cNvSpPr txBox="1">
            <a:spLocks noChangeArrowheads="1"/>
          </p:cNvSpPr>
          <p:nvPr/>
        </p:nvSpPr>
        <p:spPr>
          <a:xfrm>
            <a:off x="755650" y="188913"/>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6600" b="0" i="0" u="none" strike="noStrike" kern="1200" cap="none" spc="0" normalizeH="0" baseline="0" noProof="0" dirty="0">
                <a:ln>
                  <a:noFill/>
                </a:ln>
                <a:solidFill>
                  <a:srgbClr val="FF3300"/>
                </a:solidFill>
                <a:effectLst/>
                <a:uLnTx/>
                <a:uFillTx/>
                <a:latin typeface="Arial Black" pitchFamily="34" charset="0"/>
                <a:ea typeface="+mj-ea"/>
                <a:cs typeface="+mj-cs"/>
              </a:rPr>
              <a:t>ΑΡΗΣ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800" b="0" i="0" u="none" strike="noStrike" kern="1200" cap="none" spc="0" normalizeH="0" baseline="0" noProof="0" dirty="0">
                <a:ln>
                  <a:noFill/>
                </a:ln>
                <a:solidFill>
                  <a:srgbClr val="FF3300"/>
                </a:solidFill>
                <a:effectLst/>
                <a:uLnTx/>
                <a:uFillTx/>
                <a:latin typeface="Arial Black" pitchFamily="34" charset="0"/>
                <a:ea typeface="+mj-ea"/>
                <a:cs typeface="+mj-cs"/>
              </a:rPr>
              <a:t>ΕΧΕΙ ΠΑΕΙ ΠΟΤΕ ΚΑΝΕΙΣ ΣΤΟΝ ΑΡΗ;</a:t>
            </a:r>
          </a:p>
        </p:txBody>
      </p:sp>
      <p:pic>
        <p:nvPicPr>
          <p:cNvPr id="3" name="Picture 3" descr="MARS ROVER"/>
          <p:cNvPicPr>
            <a:picLocks noChangeAspect="1" noChangeArrowheads="1"/>
          </p:cNvPicPr>
          <p:nvPr/>
        </p:nvPicPr>
        <p:blipFill>
          <a:blip r:embed="rId3" cstate="print"/>
          <a:srcRect/>
          <a:stretch>
            <a:fillRect/>
          </a:stretch>
        </p:blipFill>
        <p:spPr bwMode="auto">
          <a:xfrm>
            <a:off x="0" y="1716088"/>
            <a:ext cx="9144000" cy="514191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547664" y="858315"/>
            <a:ext cx="5832648" cy="4957751"/>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460</Words>
  <Application>Microsoft Office PowerPoint</Application>
  <PresentationFormat>On-screen Show (4:3)</PresentationFormat>
  <Paragraphs>102</Paragraphs>
  <Slides>46</Slides>
  <Notes>46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4" baseType="lpstr">
      <vt:lpstr>Arial</vt:lpstr>
      <vt:lpstr>Arial Black</vt:lpstr>
      <vt:lpstr>Calibri</vt:lpstr>
      <vt:lpstr>Comic Sans MS</vt:lpstr>
      <vt:lpstr>Impact</vt:lpstr>
      <vt:lpstr>Times New Roman</vt:lpstr>
      <vt:lpstr>Office Theme</vt:lpstr>
      <vt:lpstr>Package</vt:lpstr>
      <vt:lpstr>PowerPoint Presentation</vt:lpstr>
      <vt:lpstr>ΕΚΤΟΞΕΥΤΕΙΤΕ!!!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ΔΙΑΣΤΗΜΟΠΛΟΙΟ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ΔΙΑΣΤΗΜΙΚΟ ΛΕΩΦΟΡΕΙΟ</vt:lpstr>
      <vt:lpstr>ΔΙΕΘΝΗΣ ΔΙΑΣΤΗΜΙΚΟΣ ΣΤΑΘΜΟΣ</vt:lpstr>
      <vt:lpstr>PowerPoint Presentation</vt:lpstr>
      <vt:lpstr>http://www.youtube.com/watch?v=14OjK1RAryo&amp;feature=related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Windows User</cp:lastModifiedBy>
  <cp:revision>28</cp:revision>
  <dcterms:created xsi:type="dcterms:W3CDTF">2011-02-08T19:07:34Z</dcterms:created>
  <dcterms:modified xsi:type="dcterms:W3CDTF">2020-03-20T20:31:47Z</dcterms:modified>
</cp:coreProperties>
</file>