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287EF-0241-4613-A786-30F20F94691D}" type="datetimeFigureOut">
              <a:rPr lang="el-GR" smtClean="0"/>
              <a:pPr/>
              <a:t>31/1/2021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2C03B-BB83-4B33-B956-A4F02374D5D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61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Οι παρεούλες</a:t>
            </a:r>
            <a:r>
              <a:rPr lang="el-GR" baseline="0" dirty="0" smtClean="0"/>
              <a:t> σχηματίζουν μια πρόταση όταν διαβάζονται με τη σειρά.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2C03B-BB83-4B33-B956-A4F02374D5DD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28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93A-704C-4075-9024-44F117336AB3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CD34-A2FD-47F5-A165-3EE87E04A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FA93A-704C-4075-9024-44F117336AB3}" type="datetimeFigureOut">
              <a:rPr lang="en-US" smtClean="0"/>
              <a:pPr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0CD34-A2FD-47F5-A165-3EE87E04A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ownloads\&#931;&#964;&#959;%20&#950;&#945;&#967;&#945;&#961;&#959;&#960;&#955;&#945;&#963;&#964;&#949;&#943;&#959;%20&#964;&#959;&#965;%20&#915;&#955;&#965;&#954;&#972;&#963;&#945;&#965;&#961;&#959;&#965;.mp4" TargetMode="External"/><Relationship Id="rId5" Type="http://schemas.openxmlformats.org/officeDocument/2006/relationships/hyperlink" Target="https://www.youtube.com/watch?v=3qUiYWF36WY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ownloads\videoplayback.mp4" TargetMode="External"/><Relationship Id="rId5" Type="http://schemas.openxmlformats.org/officeDocument/2006/relationships/hyperlink" Target="https://www.youtube.com/watch?v=lCzVrXw4qpk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9051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024" y="1052736"/>
            <a:ext cx="8784976" cy="1512168"/>
          </a:xfrm>
        </p:spPr>
        <p:txBody>
          <a:bodyPr>
            <a:noAutofit/>
          </a:bodyPr>
          <a:lstStyle/>
          <a:p>
            <a:r>
              <a:rPr lang="en-US" sz="3200" b="1" spc="600" dirty="0" err="1" smtClean="0">
                <a:latin typeface="MariaAvraam" pitchFamily="2" charset="0"/>
                <a:ea typeface="Aka-AcidGR-Chubby" pitchFamily="2" charset="-95"/>
              </a:rPr>
              <a:t>Στο</a:t>
            </a:r>
            <a:r>
              <a:rPr lang="en-US" sz="3200" b="1" spc="600" dirty="0" smtClean="0">
                <a:latin typeface="MariaAvraam" pitchFamily="2" charset="0"/>
                <a:ea typeface="Aka-AcidGR-Chubby" pitchFamily="2" charset="-95"/>
              </a:rPr>
              <a:t> </a:t>
            </a:r>
            <a:r>
              <a:rPr lang="en-US" sz="3200" b="1" spc="600" dirty="0" err="1" smtClean="0">
                <a:latin typeface="MariaAvraam" pitchFamily="2" charset="0"/>
                <a:ea typeface="Aka-AcidGR-Chubby" pitchFamily="2" charset="-95"/>
              </a:rPr>
              <a:t>ζαχαροπλαστείο</a:t>
            </a:r>
            <a:r>
              <a:rPr lang="en-US" sz="3200" b="1" spc="600" dirty="0" smtClean="0">
                <a:latin typeface="MariaAvraam" pitchFamily="2" charset="0"/>
                <a:ea typeface="Aka-AcidGR-Chubby" pitchFamily="2" charset="-95"/>
              </a:rPr>
              <a:t/>
            </a:r>
            <a:br>
              <a:rPr lang="en-US" sz="3200" b="1" spc="600" dirty="0" smtClean="0">
                <a:latin typeface="MariaAvraam" pitchFamily="2" charset="0"/>
                <a:ea typeface="Aka-AcidGR-Chubby" pitchFamily="2" charset="-95"/>
              </a:rPr>
            </a:br>
            <a:r>
              <a:rPr lang="en-US" sz="3200" b="1" spc="600" dirty="0" smtClean="0">
                <a:latin typeface="MariaAvraam" pitchFamily="2" charset="0"/>
                <a:ea typeface="Aka-AcidGR-Chubby" pitchFamily="2" charset="-95"/>
              </a:rPr>
              <a:t> </a:t>
            </a:r>
            <a:r>
              <a:rPr lang="en-US" sz="3200" b="1" spc="600" dirty="0" err="1" smtClean="0">
                <a:latin typeface="MariaAvraam" pitchFamily="2" charset="0"/>
                <a:ea typeface="Aka-AcidGR-Chubby" pitchFamily="2" charset="-95"/>
              </a:rPr>
              <a:t>του</a:t>
            </a:r>
            <a:r>
              <a:rPr lang="en-US" sz="3200" b="1" spc="600" dirty="0" smtClean="0">
                <a:latin typeface="MariaAvraam" pitchFamily="2" charset="0"/>
                <a:ea typeface="Aka-AcidGR-Chubby" pitchFamily="2" charset="-95"/>
              </a:rPr>
              <a:t/>
            </a:r>
            <a:br>
              <a:rPr lang="en-US" sz="3200" b="1" spc="600" dirty="0" smtClean="0">
                <a:latin typeface="MariaAvraam" pitchFamily="2" charset="0"/>
                <a:ea typeface="Aka-AcidGR-Chubby" pitchFamily="2" charset="-95"/>
              </a:rPr>
            </a:br>
            <a:r>
              <a:rPr lang="en-US" sz="3200" b="1" spc="600" dirty="0" smtClean="0">
                <a:latin typeface="MariaAvraam" pitchFamily="2" charset="0"/>
                <a:ea typeface="Aka-AcidGR-Chubby" pitchFamily="2" charset="-95"/>
              </a:rPr>
              <a:t> </a:t>
            </a:r>
            <a:r>
              <a:rPr lang="en-US" sz="3200" b="1" spc="600" dirty="0" err="1" smtClean="0">
                <a:latin typeface="MariaAvraam" pitchFamily="2" charset="0"/>
                <a:ea typeface="Aka-AcidGR-Chubby" pitchFamily="2" charset="-95"/>
              </a:rPr>
              <a:t>Γλυκόσαυρου</a:t>
            </a:r>
            <a:endParaRPr lang="en-US" sz="3200" b="1" spc="600" dirty="0">
              <a:latin typeface="MariaAvraam" pitchFamily="2" charset="0"/>
              <a:ea typeface="Aka-AcidGR-Chubby" pitchFamily="2" charset="-95"/>
            </a:endParaRPr>
          </a:p>
        </p:txBody>
      </p:sp>
      <p:pic>
        <p:nvPicPr>
          <p:cNvPr id="6" name="Στο ζαχαροπλαστείο του Γλυκόσαυρου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2636912"/>
            <a:ext cx="4608512" cy="36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9264" y="2492896"/>
            <a:ext cx="478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hlinkClick r:id="rId5"/>
              </a:rPr>
              <a:t>Στο ζαχαροπλαστείο του </a:t>
            </a:r>
            <a:r>
              <a:rPr lang="el-GR" dirty="0" err="1" smtClean="0">
                <a:hlinkClick r:id="rId5"/>
              </a:rPr>
              <a:t>Γλυκόσαυρου</a:t>
            </a:r>
            <a:r>
              <a:rPr lang="el-GR" dirty="0" smtClean="0">
                <a:hlinkClick r:id="rId5"/>
              </a:rPr>
              <a:t> - </a:t>
            </a:r>
            <a:r>
              <a:rPr lang="el-GR" dirty="0" err="1" smtClean="0">
                <a:hlinkClick r:id="rId5"/>
              </a:rPr>
              <a:t>YouTube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7177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556792"/>
            <a:ext cx="914400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40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091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44408" cy="680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3054"/>
            <a:ext cx="7884368" cy="681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800" b="1" dirty="0" smtClean="0">
                <a:latin typeface="MariaAvraam" pitchFamily="2" charset="0"/>
              </a:rPr>
              <a:t>Απίθανα αστεράκια μου!!</a:t>
            </a:r>
            <a:endParaRPr lang="en-US" sz="4800" b="1" dirty="0">
              <a:latin typeface="MariaAvraam" pitchFamily="2" charset="0"/>
            </a:endParaRPr>
          </a:p>
        </p:txBody>
      </p:sp>
      <p:pic>
        <p:nvPicPr>
          <p:cNvPr id="3686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1032" y="188640"/>
            <a:ext cx="8712968" cy="6096001"/>
          </a:xfrm>
          <a:prstGeom prst="rect">
            <a:avLst/>
          </a:prstGeom>
          <a:noFill/>
        </p:spPr>
      </p:pic>
      <p:pic>
        <p:nvPicPr>
          <p:cNvPr id="36868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t="49309"/>
          <a:stretch>
            <a:fillRect/>
          </a:stretch>
        </p:blipFill>
        <p:spPr bwMode="auto">
          <a:xfrm>
            <a:off x="0" y="3861048"/>
            <a:ext cx="9144000" cy="29969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929108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0152" y="2780928"/>
            <a:ext cx="230384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24440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5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43528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l-GR" b="1" dirty="0" smtClean="0">
                <a:solidFill>
                  <a:srgbClr val="00B0F0"/>
                </a:solidFill>
                <a:latin typeface="MariaAvraam" pitchFamily="2" charset="0"/>
              </a:rPr>
              <a:t>Ανοίγουμε το Βιβλίο μας στη σελίδα 60.</a:t>
            </a:r>
            <a:endParaRPr lang="en-US" b="1" dirty="0">
              <a:solidFill>
                <a:srgbClr val="00B0F0"/>
              </a:solidFill>
              <a:latin typeface="MariaAvraam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u="sng" dirty="0" smtClean="0">
                <a:solidFill>
                  <a:srgbClr val="66FF33"/>
                </a:solidFill>
                <a:latin typeface="MariaAvraam" pitchFamily="2" charset="0"/>
              </a:rPr>
              <a:t>Αποστολή</a:t>
            </a:r>
            <a:r>
              <a:rPr lang="el-GR" b="1" dirty="0" smtClean="0">
                <a:solidFill>
                  <a:srgbClr val="66FF33"/>
                </a:solidFill>
                <a:latin typeface="MariaAvraam" pitchFamily="2" charset="0"/>
              </a:rPr>
              <a:t>!</a:t>
            </a:r>
          </a:p>
          <a:p>
            <a:pPr algn="ctr">
              <a:buNone/>
            </a:pPr>
            <a:endParaRPr lang="el-GR" sz="1800" b="1" dirty="0" smtClean="0">
              <a:latin typeface="MariaAvraam" pitchFamily="2" charset="0"/>
            </a:endParaRPr>
          </a:p>
          <a:p>
            <a:pPr>
              <a:buNone/>
            </a:pPr>
            <a:r>
              <a:rPr lang="el-GR" b="1" dirty="0" smtClean="0">
                <a:solidFill>
                  <a:srgbClr val="FF0066"/>
                </a:solidFill>
                <a:latin typeface="MariaAvraam" pitchFamily="2" charset="0"/>
              </a:rPr>
              <a:t>   Βρίσκω και χρωματίζω με το αγαπημένο μου χρώμα, από</a:t>
            </a:r>
            <a:endParaRPr lang="en-GB" b="1" dirty="0" smtClean="0">
              <a:solidFill>
                <a:srgbClr val="FF0066"/>
              </a:solidFill>
              <a:latin typeface="MariaAvraam" pitchFamily="2" charset="0"/>
            </a:endParaRPr>
          </a:p>
          <a:p>
            <a:pPr>
              <a:buNone/>
            </a:pPr>
            <a:r>
              <a:rPr lang="en-GB" b="1" dirty="0" smtClean="0">
                <a:solidFill>
                  <a:srgbClr val="FF0066"/>
                </a:solidFill>
                <a:latin typeface="MariaAvraam" pitchFamily="2" charset="0"/>
              </a:rPr>
              <a:t>   </a:t>
            </a:r>
            <a:r>
              <a:rPr lang="el-GR" b="1" dirty="0" smtClean="0">
                <a:solidFill>
                  <a:srgbClr val="FF0066"/>
                </a:solidFill>
                <a:latin typeface="MariaAvraam" pitchFamily="2" charset="0"/>
              </a:rPr>
              <a:t>ένα </a:t>
            </a:r>
            <a:r>
              <a:rPr lang="el-GR" b="1" dirty="0" err="1" smtClean="0">
                <a:solidFill>
                  <a:srgbClr val="FF0066"/>
                </a:solidFill>
                <a:latin typeface="MariaAvraam" pitchFamily="2" charset="0"/>
              </a:rPr>
              <a:t>γραμματάκι</a:t>
            </a:r>
            <a:r>
              <a:rPr lang="el-GR" b="1" dirty="0" smtClean="0">
                <a:solidFill>
                  <a:srgbClr val="FF0066"/>
                </a:solidFill>
                <a:latin typeface="MariaAvraam" pitchFamily="2" charset="0"/>
              </a:rPr>
              <a:t>:</a:t>
            </a:r>
          </a:p>
          <a:p>
            <a:pPr algn="ctr">
              <a:buNone/>
            </a:pPr>
            <a:r>
              <a:rPr lang="el-GR" sz="4400" b="1" dirty="0" smtClean="0">
                <a:solidFill>
                  <a:srgbClr val="FF0000"/>
                </a:solidFill>
                <a:latin typeface="MariaAvraam" pitchFamily="2" charset="0"/>
              </a:rPr>
              <a:t> θ, μ, η, γ, λ, χ, ζ ,υ </a:t>
            </a:r>
          </a:p>
          <a:p>
            <a:pPr algn="ctr">
              <a:buNone/>
            </a:pPr>
            <a:r>
              <a:rPr lang="el-GR" b="1" dirty="0" smtClean="0">
                <a:solidFill>
                  <a:srgbClr val="FFFF00"/>
                </a:solidFill>
                <a:latin typeface="MariaAvraam" pitchFamily="2" charset="0"/>
              </a:rPr>
              <a:t>και τη μαγική λεξούλα</a:t>
            </a:r>
          </a:p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  <a:latin typeface="MariaAvraam" pitchFamily="2" charset="0"/>
              </a:rPr>
              <a:t> «</a:t>
            </a:r>
            <a:r>
              <a:rPr lang="el-GR" sz="4000" b="1" dirty="0" smtClean="0">
                <a:solidFill>
                  <a:srgbClr val="FF0000"/>
                </a:solidFill>
                <a:latin typeface="MariaAvraam" pitchFamily="2" charset="0"/>
              </a:rPr>
              <a:t>και</a:t>
            </a:r>
            <a:r>
              <a:rPr lang="el-GR" b="1" dirty="0" smtClean="0">
                <a:solidFill>
                  <a:srgbClr val="FF0000"/>
                </a:solidFill>
                <a:latin typeface="MariaAvraam" pitchFamily="2" charset="0"/>
              </a:rPr>
              <a:t>». </a:t>
            </a:r>
            <a:endParaRPr lang="en-US" b="1" dirty="0">
              <a:solidFill>
                <a:srgbClr val="FF0000"/>
              </a:solidFill>
              <a:latin typeface="MariaAvraam" pitchFamily="2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7840">
            <a:off x="6279238" y="650422"/>
            <a:ext cx="2681894" cy="3473053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13246">
            <a:off x="6652445" y="4647758"/>
            <a:ext cx="1998798" cy="1728192"/>
          </a:xfrm>
          <a:prstGeom prst="rect">
            <a:avLst/>
          </a:prstGeom>
          <a:noFill/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9512" y="4509120"/>
            <a:ext cx="1728192" cy="21771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53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2146250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Χ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ορεύουμε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και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τραγουδάμε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τη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μποσανόβα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του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ζαχαροπλαστείου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-Hollow" pitchFamily="2" charset="-95"/>
                <a:ea typeface="AC-Hollow" pitchFamily="2" charset="-95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-Hollow" pitchFamily="2" charset="-95"/>
              <a:ea typeface="AC-Hollow" pitchFamily="2" charset="-95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07504" y="404664"/>
            <a:ext cx="284829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987823" y="2564904"/>
            <a:ext cx="6072675" cy="3725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6093296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hlinkClick r:id="rId5"/>
              </a:rPr>
              <a:t>Η </a:t>
            </a:r>
            <a:r>
              <a:rPr lang="el-GR" dirty="0" err="1" smtClean="0">
                <a:hlinkClick r:id="rId5"/>
              </a:rPr>
              <a:t>μπόσσα</a:t>
            </a:r>
            <a:r>
              <a:rPr lang="el-GR" dirty="0" smtClean="0">
                <a:hlinkClick r:id="rId5"/>
              </a:rPr>
              <a:t> νόβα του ζαχαροπλαστείου - Σπύρος Σακκάς – </a:t>
            </a:r>
            <a:r>
              <a:rPr lang="el-GR" dirty="0" err="1" smtClean="0">
                <a:hlinkClick r:id="rId5"/>
              </a:rPr>
              <a:t>YouTube</a:t>
            </a:r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50"/>
                            </p:stCondLst>
                            <p:childTnLst>
                              <p:par>
                                <p:cTn id="23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Δ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ιαβάζουμε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τα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γράμματα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3457" y="1916832"/>
            <a:ext cx="1072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5261" y="1988840"/>
            <a:ext cx="10695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7303" y="4653136"/>
            <a:ext cx="5373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1420" y="3501008"/>
            <a:ext cx="7457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5013176"/>
            <a:ext cx="10871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η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riaAvraam" pitchFamily="2" charset="0"/>
              <a:ea typeface="Aka-AcidGR-DiaryGirl" pitchFamily="2" charset="-95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595" y="2996952"/>
            <a:ext cx="840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3286" y="3284984"/>
            <a:ext cx="9492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5013176"/>
            <a:ext cx="8707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θ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riaAvraam" pitchFamily="2" charset="0"/>
              <a:ea typeface="Aka-AcidGR-DiaryGirl" pitchFamily="2" charset="-95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5181" y="3645024"/>
            <a:ext cx="846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λ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riaAvraam" pitchFamily="2" charset="0"/>
              <a:ea typeface="Aka-AcidGR-DiaryGirl" pitchFamily="2" charset="-95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4561" y="1556792"/>
            <a:ext cx="9797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87787" y="1052736"/>
            <a:ext cx="8402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8041" y="1916832"/>
            <a:ext cx="9284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65600" y="1268760"/>
            <a:ext cx="8611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0650" y="908720"/>
            <a:ext cx="100380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91880" y="3501008"/>
            <a:ext cx="10839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υ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riaAvraam" pitchFamily="2" charset="0"/>
              <a:ea typeface="Aka-AcidGR-DiaryGirl" pitchFamily="2" charset="-95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07345" y="2996952"/>
            <a:ext cx="9541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ρ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45974" y="4941168"/>
            <a:ext cx="8370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χ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96805" y="5013176"/>
            <a:ext cx="10871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γ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riaAvraam" pitchFamily="2" charset="0"/>
              <a:ea typeface="Aka-AcidGR-DiaryGirl" pitchFamily="2" charset="-95"/>
            </a:endParaRPr>
          </a:p>
        </p:txBody>
      </p:sp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53244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Δ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ιαβ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άζουμε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dirty="0" err="1" smtClean="0">
                <a:latin typeface="Aka-AcidGR-DiaryGirl" pitchFamily="2" charset="-95"/>
                <a:ea typeface="Aka-AcidGR-DiaryGirl" pitchFamily="2" charset="-95"/>
              </a:rPr>
              <a:t>τις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παρεούλες</a:t>
            </a:r>
            <a:r>
              <a:rPr lang="en-US" dirty="0" smtClean="0"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52936"/>
            <a:ext cx="270779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π</a:t>
            </a:r>
            <a:r>
              <a:rPr lang="el-GR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ου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riaAvraam" pitchFamily="2" charset="0"/>
              <a:ea typeface="Aka-AcidGR-DiaryGirl" pitchFamily="2" charset="-95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4378" y="3789040"/>
            <a:ext cx="16353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το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1340768"/>
            <a:ext cx="17187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ρε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2636912"/>
            <a:ext cx="19575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σα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83197" y="3429000"/>
            <a:ext cx="13372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μι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riaAvraam" pitchFamily="2" charset="0"/>
              <a:ea typeface="Aka-AcidGR-DiaryGirl" pitchFamily="2" charset="-95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2369" y="1772816"/>
            <a:ext cx="17491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λ</a:t>
            </a:r>
            <a:r>
              <a:rPr lang="el-GR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ω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riaAvraam" pitchFamily="2" charset="0"/>
              <a:ea typeface="Aka-AcidGR-DiaryGirl" pitchFamily="2" charset="-95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240" y="3717032"/>
            <a:ext cx="20826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και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7566" y="4653136"/>
            <a:ext cx="23599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τη</a:t>
            </a:r>
            <a:r>
              <a:rPr lang="en-US" sz="9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07904" y="5013176"/>
            <a:ext cx="14830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ζυ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4288" y="5157192"/>
            <a:ext cx="18053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μη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riaAvraam" pitchFamily="2" charset="0"/>
              <a:ea typeface="Aka-AcidGR-DiaryGirl" pitchFamily="2" charset="-95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70758" y="1196752"/>
            <a:ext cx="17732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θα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riaAvraam" pitchFamily="2" charset="0"/>
              <a:ea typeface="Aka-AcidGR-DiaryGirl" pitchFamily="2" charset="-95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908720"/>
            <a:ext cx="17491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κα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40222" y="1052736"/>
            <a:ext cx="16930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νε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8480" y="4869160"/>
            <a:ext cx="16049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τε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07704" y="5288340"/>
            <a:ext cx="15071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ariaAvraam" pitchFamily="2" charset="0"/>
                <a:ea typeface="Aka-AcidGR-DiaryGirl" pitchFamily="2" charset="-95"/>
              </a:rPr>
              <a:t>πι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ariaAvraam" pitchFamily="2" charset="0"/>
              <a:ea typeface="Aka-AcidGR-DiaryGirl" pitchFamily="2" charset="-95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8973" y="2276872"/>
            <a:ext cx="17283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</a:t>
            </a:r>
            <a:r>
              <a:rPr lang="en-US" sz="9600" b="1" cap="none" spc="0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98" y="1484784"/>
            <a:ext cx="922772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172400" cy="1628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 smtClean="0">
                <a:latin typeface="MariaAvraam" pitchFamily="2" charset="0"/>
              </a:rPr>
              <a:t>Τετράδιο Εργασιών σελίδες </a:t>
            </a:r>
            <a:br>
              <a:rPr lang="el-GR" sz="2800" b="1" dirty="0" smtClean="0">
                <a:latin typeface="MariaAvraam" pitchFamily="2" charset="0"/>
              </a:rPr>
            </a:br>
            <a:r>
              <a:rPr lang="el-GR" sz="2800" b="1" dirty="0" smtClean="0">
                <a:latin typeface="MariaAvraam" pitchFamily="2" charset="0"/>
              </a:rPr>
              <a:t>52, 53, 54 και 55.</a:t>
            </a:r>
            <a:endParaRPr lang="en-US" sz="2800" b="1" dirty="0">
              <a:latin typeface="MariaAvraam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836712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2736"/>
            <a:ext cx="914400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141</Words>
  <Application>Microsoft Office PowerPoint</Application>
  <PresentationFormat>On-screen Show (4:3)</PresentationFormat>
  <Paragraphs>52</Paragraphs>
  <Slides>18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AC-Hollow</vt:lpstr>
      <vt:lpstr>Aka-AcidGR-Chubby</vt:lpstr>
      <vt:lpstr>Aka-AcidGR-DiaryGirl</vt:lpstr>
      <vt:lpstr>Arial</vt:lpstr>
      <vt:lpstr>Calibri</vt:lpstr>
      <vt:lpstr>MariaAvraam</vt:lpstr>
      <vt:lpstr>Office Theme</vt:lpstr>
      <vt:lpstr>Στο ζαχαροπλαστείο  του  Γλυκόσαυρου</vt:lpstr>
      <vt:lpstr>PowerPoint Presentation</vt:lpstr>
      <vt:lpstr>Ανοίγουμε το Βιβλίο μας στη σελίδα 60.</vt:lpstr>
      <vt:lpstr>Χορεύουμε και τραγουδάμε τη μποσανόβα του ζαχαροπλαστείου.</vt:lpstr>
      <vt:lpstr>Διαβάζουμε τα γράμματα!</vt:lpstr>
      <vt:lpstr>Διαβάζουμε τις παρεούλες!</vt:lpstr>
      <vt:lpstr>Τετράδιο Εργασιών σελίδες  52, 53, 54 και 55.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Απίθανα αστεράκια μου!!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 ζαχαροπλαστείο του Γλυκόσαυρου.</dc:title>
  <dc:creator>chatsikou</dc:creator>
  <cp:lastModifiedBy>Windows User</cp:lastModifiedBy>
  <cp:revision>24</cp:revision>
  <dcterms:created xsi:type="dcterms:W3CDTF">2012-12-16T17:05:22Z</dcterms:created>
  <dcterms:modified xsi:type="dcterms:W3CDTF">2021-01-31T18:29:14Z</dcterms:modified>
</cp:coreProperties>
</file>