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79"/>
  </p:normalViewPr>
  <p:slideViewPr>
    <p:cSldViewPr snapToGrid="0" snapToObjects="1">
      <p:cViewPr varScale="1">
        <p:scale>
          <a:sx n="84" d="100"/>
          <a:sy n="84" d="100"/>
        </p:scale>
        <p:origin x="20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210A883D-3B0F-8147-B669-B2494D0C9C1C}" type="datetimeFigureOut">
              <a:rPr lang="en-AT" smtClean="0"/>
              <a:t>12.01.21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85B66AE-45ED-7241-AFFD-07477270F39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026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883D-3B0F-8147-B669-B2494D0C9C1C}" type="datetimeFigureOut">
              <a:rPr lang="en-AT" smtClean="0"/>
              <a:t>12.01.21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66AE-45ED-7241-AFFD-07477270F39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0791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10A883D-3B0F-8147-B669-B2494D0C9C1C}" type="datetimeFigureOut">
              <a:rPr lang="en-AT" smtClean="0"/>
              <a:t>12.01.21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85B66AE-45ED-7241-AFFD-07477270F39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38827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883D-3B0F-8147-B669-B2494D0C9C1C}" type="datetimeFigureOut">
              <a:rPr lang="en-AT" smtClean="0"/>
              <a:t>12.01.21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66AE-45ED-7241-AFFD-07477270F39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9104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10A883D-3B0F-8147-B669-B2494D0C9C1C}" type="datetimeFigureOut">
              <a:rPr lang="en-AT" smtClean="0"/>
              <a:t>12.01.21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85B66AE-45ED-7241-AFFD-07477270F39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7255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10A883D-3B0F-8147-B669-B2494D0C9C1C}" type="datetimeFigureOut">
              <a:rPr lang="en-AT" smtClean="0"/>
              <a:t>12.01.21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85B66AE-45ED-7241-AFFD-07477270F39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1938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10A883D-3B0F-8147-B669-B2494D0C9C1C}" type="datetimeFigureOut">
              <a:rPr lang="en-AT" smtClean="0"/>
              <a:t>12.01.21</a:t>
            </a:fld>
            <a:endParaRPr lang="en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85B66AE-45ED-7241-AFFD-07477270F39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9023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883D-3B0F-8147-B669-B2494D0C9C1C}" type="datetimeFigureOut">
              <a:rPr lang="en-AT" smtClean="0"/>
              <a:t>12.01.21</a:t>
            </a:fld>
            <a:endParaRPr lang="en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66AE-45ED-7241-AFFD-07477270F39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7760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10A883D-3B0F-8147-B669-B2494D0C9C1C}" type="datetimeFigureOut">
              <a:rPr lang="en-AT" smtClean="0"/>
              <a:t>12.01.21</a:t>
            </a:fld>
            <a:endParaRPr lang="en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85B66AE-45ED-7241-AFFD-07477270F39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18741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883D-3B0F-8147-B669-B2494D0C9C1C}" type="datetimeFigureOut">
              <a:rPr lang="en-AT" smtClean="0"/>
              <a:t>12.01.21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66AE-45ED-7241-AFFD-07477270F39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5469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10A883D-3B0F-8147-B669-B2494D0C9C1C}" type="datetimeFigureOut">
              <a:rPr lang="en-AT" smtClean="0"/>
              <a:t>12.01.21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85B66AE-45ED-7241-AFFD-07477270F39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4807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A883D-3B0F-8147-B669-B2494D0C9C1C}" type="datetimeFigureOut">
              <a:rPr lang="en-AT" smtClean="0"/>
              <a:t>12.01.21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B66AE-45ED-7241-AFFD-07477270F39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5699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hyperlink" Target="https://kahoot.it/challenge/06796187?challenge-id=6c0716b5-eaaa-4bc6-a038-8017bf25ca50_161039838097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microsoft.com/office/2017/06/relationships/model3d" Target="../media/model3d2.glb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microsoft.com/office/2017/06/relationships/model3d" Target="../media/model3d1.glb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17/06/relationships/model3d" Target="../media/model3d2.glb"/><Relationship Id="rId3" Type="http://schemas.microsoft.com/office/2007/relationships/media" Target="../media/media4.m4a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17/06/relationships/model3d" Target="../media/model3d1.glb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media4.m4a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17/06/relationships/model3d" Target="../media/model3d1.glb"/><Relationship Id="rId5" Type="http://schemas.openxmlformats.org/officeDocument/2006/relationships/image" Target="../media/image9.png"/><Relationship Id="rId4" Type="http://schemas.microsoft.com/office/2017/06/relationships/model3d" Target="../media/model3d3.glb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17/06/relationships/model3d" Target="../media/model3d1.glb"/><Relationship Id="rId3" Type="http://schemas.microsoft.com/office/2007/relationships/media" Target="../media/media7.m4a"/><Relationship Id="rId7" Type="http://schemas.openxmlformats.org/officeDocument/2006/relationships/image" Target="../media/image9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17/06/relationships/model3d" Target="../media/model3d3.glb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../media/media7.m4a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7EB53D-1615-4BD1-AE08-4574887C6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68896C-D4B9-4F00-A7D9-69AAE81C4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7423FAD-81D0-46AA-8BA7-418226F3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A61DACF9-D78C-4C27-A43F-02FA5BFDE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83CF410-9BCE-4F1B-BCBA-7C89B5469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06A14BB-D102-45FB-A8F9-70BBF2D67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841204B-FC53-42D3-963F-2CC798A9F4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670940D1-0B63-4C12-8E97-4982EB098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DEF0758-3D9B-4487-B17B-F93407846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055AB11A-BFDC-4351-9111-DCFD2F5AA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D464D034-6E27-4CF1-8E95-A6206C513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712229FC-2DB8-4922-A87E-7A5B3EEF9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BC4CDA53-9516-4B02-A6ED-1225321AA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C503E721-C5C0-4332-81DD-7F289146A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9BD47AC-E913-41C0-AB9A-8AC394C69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D0B2997C-25E4-4B10-A60B-988CF89F7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F7FCB99A-9E92-448A-AA68-1F114BAE1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0DA281BB-D5BE-4C33-95AC-1B638E881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03A84487-4F86-4174-B44F-7C8DF82FC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A205463-2DBB-4E36-A3DD-7D9ECF763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22C621C1-9323-43E6-8D34-A27B66DE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086C70E-6AE1-432D-810B-44C4FF3BE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4473771" cy="4477933"/>
            <a:chOff x="807084" y="1186483"/>
            <a:chExt cx="4473771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D88B25C-B40F-4D09-B81F-682A65D0B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607" y="1186483"/>
              <a:ext cx="4472724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9">
              <a:extLst>
                <a:ext uri="{FF2B5EF4-FFF2-40B4-BE49-F238E27FC236}">
                  <a16:creationId xmlns:a16="http://schemas.microsoft.com/office/drawing/2014/main" id="{DDBB28D4-E683-4549-8390-53E78694F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840353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A52F67-9C5E-49FD-B546-EF45BA8F0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4473771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FA1023-637B-AB45-9F24-028B8B608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139" y="1820836"/>
            <a:ext cx="4568762" cy="20427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b="1" dirty="0">
                <a:solidFill>
                  <a:schemeClr val="tx1"/>
                </a:solidFill>
                <a:latin typeface="MariaAvraam" panose="02000000000000000000" pitchFamily="2" charset="0"/>
              </a:rPr>
              <a:t>Γνωστά αθροίσματα</a:t>
            </a:r>
            <a:endParaRPr lang="en-AT" b="1" dirty="0">
              <a:solidFill>
                <a:schemeClr val="tx1"/>
              </a:solidFill>
              <a:latin typeface="MariaAvraam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3389D-480A-BE48-8BC5-4B493AE36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241" y="3912947"/>
            <a:ext cx="4299455" cy="1026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800" b="1" dirty="0">
                <a:solidFill>
                  <a:schemeClr val="tx1"/>
                </a:solidFill>
                <a:latin typeface="MariaAvraam" panose="02000000000000000000" pitchFamily="2" charset="0"/>
              </a:rPr>
              <a:t>...για σούπερ </a:t>
            </a:r>
            <a:r>
              <a:rPr lang="el-GR" sz="2800" b="1" dirty="0" err="1">
                <a:solidFill>
                  <a:schemeClr val="tx1"/>
                </a:solidFill>
                <a:latin typeface="MariaAvraam" panose="02000000000000000000" pitchFamily="2" charset="0"/>
              </a:rPr>
              <a:t>πρωτάκια</a:t>
            </a:r>
            <a:endParaRPr lang="en-AT" sz="2800" b="1" dirty="0">
              <a:solidFill>
                <a:schemeClr val="tx1"/>
              </a:solidFill>
              <a:latin typeface="MariaAvraam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CE065-16F7-3146-8909-0785267F6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6664"/>
          <a:stretch/>
        </p:blipFill>
        <p:spPr bwMode="auto">
          <a:xfrm>
            <a:off x="6087852" y="227"/>
            <a:ext cx="6104147" cy="6858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04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9FC5F64D-601B-9442-B2FA-C70753A87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5920" y="189861"/>
            <a:ext cx="5326331" cy="6478278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5695B0C-CACC-AF41-A25C-A8B00A316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b="1" dirty="0" err="1">
                <a:solidFill>
                  <a:schemeClr val="tx1"/>
                </a:solidFill>
                <a:latin typeface="MariaAvraam" panose="02000000000000000000" pitchFamily="2" charset="0"/>
              </a:rPr>
              <a:t>Βιβλ</a:t>
            </a:r>
            <a:r>
              <a:rPr lang="en-AT" b="1" dirty="0">
                <a:solidFill>
                  <a:schemeClr val="tx1"/>
                </a:solidFill>
                <a:latin typeface="MariaAvraam" panose="02000000000000000000" pitchFamily="2" charset="0"/>
              </a:rPr>
              <a:t>ί</a:t>
            </a:r>
            <a:r>
              <a:rPr lang="el-GR" b="1" dirty="0">
                <a:solidFill>
                  <a:schemeClr val="tx1"/>
                </a:solidFill>
                <a:latin typeface="MariaAvraam" panose="02000000000000000000" pitchFamily="2" charset="0"/>
              </a:rPr>
              <a:t>ο</a:t>
            </a:r>
            <a:br>
              <a:rPr lang="el-GR" b="1" dirty="0">
                <a:solidFill>
                  <a:schemeClr val="tx1"/>
                </a:solidFill>
                <a:latin typeface="MariaAvraam" panose="02000000000000000000" pitchFamily="2" charset="0"/>
              </a:rPr>
            </a:br>
            <a:r>
              <a:rPr lang="el-GR" b="1" dirty="0">
                <a:solidFill>
                  <a:schemeClr val="tx1"/>
                </a:solidFill>
                <a:latin typeface="MariaAvraam" panose="02000000000000000000" pitchFamily="2" charset="0"/>
              </a:rPr>
              <a:t> σελ. 86</a:t>
            </a:r>
            <a:endParaRPr lang="en-AT" b="1" dirty="0">
              <a:solidFill>
                <a:schemeClr val="tx1"/>
              </a:solidFill>
              <a:latin typeface="MariaAvraa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04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1031C210-C667-4320-8D91-07E677F2C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9788C2F2-7C61-4FD1-963E-168A05B1C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F439B23A-8F34-47A3-873C-B1FD903CA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F9EF4CED-023E-4006-9F53-1D50527245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55B517F0-7925-4CF7-AD9D-29D09B50B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3D7B4AA4-9E42-4714-B5E8-D19AA078D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6AF2EFF4-D3BA-4D0B-95D8-B23024C50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D41A1470-986C-48A2-9A3F-448BAD0CA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96701445-8767-44FE-9D1B-E8CDE0AEA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E95E52D4-AE19-4390-B351-964208ADA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035BACD5-F3AF-45F6-B779-6A3B6CDD2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D35163F5-392B-4B66-BE95-AA6441A7D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76D7125D-3336-4687-9D89-F47D54960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B01EDB78-4086-4CBE-B13E-68E68EB61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BDFC6964-7437-4E45-B36D-BCFEA0764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A84B82A7-7506-4F8E-BC66-6DC61484D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EE2BF7A6-59F7-4DC2-B850-DB517170A4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570C29F2-0B49-4E60-B546-E2B2DBCBF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6E746364-1E9D-488C-B5F2-FB0E39FBF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CF5FEA1E-2ADA-49E8-B9E1-303F26588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5F70FCD-0124-4FC3-BA04-6A7DAA0A4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5E999A8-4593-4000-A7BA-3EF9C41F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4806A98B-9791-4676-A4FE-8ECE37B2E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58E65C6-40AE-42C7-AEDE-0D0ABC2D7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0AED87DD-2863-4B52-BC27-57BF46706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A545CA7-591B-43D1-B192-CD77A9F09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7BF6BFEB-C9E5-4AD0-A398-C2B6F9D32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AD92F2B0-B855-45FF-839A-92E8F290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A0C7D3D7-5C18-465B-A07A-2180B8743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">
              <a:extLst>
                <a:ext uri="{FF2B5EF4-FFF2-40B4-BE49-F238E27FC236}">
                  <a16:creationId xmlns:a16="http://schemas.microsoft.com/office/drawing/2014/main" id="{E9266E93-86B5-44B3-9A56-11EA31537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">
              <a:extLst>
                <a:ext uri="{FF2B5EF4-FFF2-40B4-BE49-F238E27FC236}">
                  <a16:creationId xmlns:a16="http://schemas.microsoft.com/office/drawing/2014/main" id="{A595BF30-861F-481F-80AE-E29477F46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">
              <a:extLst>
                <a:ext uri="{FF2B5EF4-FFF2-40B4-BE49-F238E27FC236}">
                  <a16:creationId xmlns:a16="http://schemas.microsoft.com/office/drawing/2014/main" id="{E86C2CC9-C6FF-467E-825D-706298B33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">
              <a:extLst>
                <a:ext uri="{FF2B5EF4-FFF2-40B4-BE49-F238E27FC236}">
                  <a16:creationId xmlns:a16="http://schemas.microsoft.com/office/drawing/2014/main" id="{DC3E47FA-E5D5-4716-B0CC-2FB098174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2">
              <a:extLst>
                <a:ext uri="{FF2B5EF4-FFF2-40B4-BE49-F238E27FC236}">
                  <a16:creationId xmlns:a16="http://schemas.microsoft.com/office/drawing/2014/main" id="{69CD4CE4-9749-414C-A902-DFC210D66A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33F62157-114E-42BA-9094-6A0B993BA8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id="{5CAB9F16-3FA3-467C-83F2-C3CC54284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3AAA3145-9FE3-4839-9049-756DB88A4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1D371B09-268A-47AA-BCCD-F94A1BBA8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D54925CC-5263-4377-B27A-1C4B8CF5F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2B764A85-47DF-498B-810B-A5EB7197E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6F08D607-B2E2-49DE-910F-889AAEE3C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97883254-00EB-4724-B370-2FB507D3B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3584787D-EC0E-4721-BD48-D86E42ABD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E5C65CA0-DF02-45FF-9646-F90D19BB9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87A07B7D-E649-4361-A960-35F036089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87D372A-FB26-439F-9AB2-27DFEBA64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39" y="0"/>
            <a:ext cx="12191695" cy="42029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Monster clip art cartoon free clipart images 4 - Clipartix">
            <a:extLst>
              <a:ext uri="{FF2B5EF4-FFF2-40B4-BE49-F238E27FC236}">
                <a16:creationId xmlns:a16="http://schemas.microsoft.com/office/drawing/2014/main" id="{660B3478-EDB9-CD44-AFF3-05E77290F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311" y="93955"/>
            <a:ext cx="3155050" cy="402705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ansparent Monster Cartoon Png - Monster Clipart, Png Download ,  Transparent Png Image - PNGitem">
            <a:extLst>
              <a:ext uri="{FF2B5EF4-FFF2-40B4-BE49-F238E27FC236}">
                <a16:creationId xmlns:a16="http://schemas.microsoft.com/office/drawing/2014/main" id="{021A3467-5646-F847-A672-8DA1F1229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5790" y="85517"/>
            <a:ext cx="3845832" cy="402705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nster Free Download Png Clipart - Monster Clipart, Transparent Png ,  Transparent Png Image - PNGitem">
            <a:extLst>
              <a:ext uri="{FF2B5EF4-FFF2-40B4-BE49-F238E27FC236}">
                <a16:creationId xmlns:a16="http://schemas.microsoft.com/office/drawing/2014/main" id="{763E01E4-40C6-C946-B3D6-7C0CF7EE9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1398" y="250882"/>
            <a:ext cx="3950208" cy="371319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7E97337-0AB3-406B-996B-A0FE306A2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127" name="Isosceles Triangle 39">
              <a:extLst>
                <a:ext uri="{FF2B5EF4-FFF2-40B4-BE49-F238E27FC236}">
                  <a16:creationId xmlns:a16="http://schemas.microsoft.com/office/drawing/2014/main" id="{3A244889-1040-41C1-9A33-BA3509369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8199227B-8320-412E-AE49-6BC455C19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2BAB8F-F237-4746-A317-821DCC7E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415" y="4877069"/>
            <a:ext cx="8833655" cy="727748"/>
          </a:xfrm>
        </p:spPr>
        <p:txBody>
          <a:bodyPr vert="horz" lIns="228600" tIns="228600" rIns="228600" bIns="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4600" b="1" dirty="0" err="1">
                <a:solidFill>
                  <a:schemeClr val="tx1"/>
                </a:solidFill>
                <a:latin typeface="MariaAvraam" panose="02000000000000000000" pitchFamily="2" charset="0"/>
              </a:rPr>
              <a:t>Είστε</a:t>
            </a:r>
            <a:r>
              <a:rPr lang="en-US" sz="4600" b="1" dirty="0">
                <a:solidFill>
                  <a:schemeClr val="tx1"/>
                </a:solidFill>
                <a:latin typeface="MariaAvraam" panose="02000000000000000000" pitchFamily="2" charset="0"/>
              </a:rPr>
              <a:t> α</a:t>
            </a:r>
            <a:r>
              <a:rPr lang="en-US" sz="4600" b="1" dirty="0" err="1">
                <a:solidFill>
                  <a:schemeClr val="tx1"/>
                </a:solidFill>
                <a:latin typeface="MariaAvraam" panose="02000000000000000000" pitchFamily="2" charset="0"/>
              </a:rPr>
              <a:t>στέρι</a:t>
            </a:r>
            <a:r>
              <a:rPr lang="en-US" sz="4600" b="1" dirty="0">
                <a:solidFill>
                  <a:schemeClr val="tx1"/>
                </a:solidFill>
                <a:latin typeface="MariaAvraam" panose="02000000000000000000" pitchFamily="2" charset="0"/>
              </a:rPr>
              <a:t>α </a:t>
            </a:r>
            <a:br>
              <a:rPr lang="el-GR" sz="4600" b="1" dirty="0">
                <a:solidFill>
                  <a:schemeClr val="tx1"/>
                </a:solidFill>
                <a:latin typeface="MariaAvraam" panose="02000000000000000000" pitchFamily="2" charset="0"/>
              </a:rPr>
            </a:br>
            <a:r>
              <a:rPr lang="en-US" sz="4600" b="1" dirty="0" err="1">
                <a:solidFill>
                  <a:schemeClr val="tx1"/>
                </a:solidFill>
                <a:latin typeface="MariaAvraam" panose="02000000000000000000" pitchFamily="2" charset="0"/>
              </a:rPr>
              <a:t>σού</a:t>
            </a:r>
            <a:r>
              <a:rPr lang="en-US" sz="4600" b="1" dirty="0">
                <a:solidFill>
                  <a:schemeClr val="tx1"/>
                </a:solidFill>
                <a:latin typeface="MariaAvraam" panose="02000000000000000000" pitchFamily="2" charset="0"/>
              </a:rPr>
              <a:t>π</a:t>
            </a:r>
            <a:r>
              <a:rPr lang="en-US" sz="4600" b="1" dirty="0" err="1">
                <a:solidFill>
                  <a:schemeClr val="tx1"/>
                </a:solidFill>
                <a:latin typeface="MariaAvraam" panose="02000000000000000000" pitchFamily="2" charset="0"/>
              </a:rPr>
              <a:t>ερ</a:t>
            </a:r>
            <a:r>
              <a:rPr lang="el-GR" sz="4600" b="1" dirty="0">
                <a:solidFill>
                  <a:schemeClr val="tx1"/>
                </a:solidFill>
                <a:latin typeface="MariaAvraam" panose="02000000000000000000" pitchFamily="2" charset="0"/>
              </a:rPr>
              <a:t> </a:t>
            </a:r>
            <a:r>
              <a:rPr lang="en-US" sz="4600" b="1" dirty="0">
                <a:solidFill>
                  <a:schemeClr val="tx1"/>
                </a:solidFill>
                <a:latin typeface="MariaAvraam" panose="02000000000000000000" pitchFamily="2" charset="0"/>
              </a:rPr>
              <a:t>π</a:t>
            </a:r>
            <a:r>
              <a:rPr lang="en-US" sz="4600" b="1" dirty="0" err="1">
                <a:solidFill>
                  <a:schemeClr val="tx1"/>
                </a:solidFill>
                <a:latin typeface="MariaAvraam" panose="02000000000000000000" pitchFamily="2" charset="0"/>
              </a:rPr>
              <a:t>ρωτάκι</a:t>
            </a:r>
            <a:r>
              <a:rPr lang="en-US" sz="4600" b="1" dirty="0">
                <a:solidFill>
                  <a:schemeClr val="tx1"/>
                </a:solidFill>
                <a:latin typeface="MariaAvraam" panose="02000000000000000000" pitchFamily="2" charset="0"/>
              </a:rPr>
              <a:t>α </a:t>
            </a:r>
            <a:r>
              <a:rPr lang="en-US" sz="4600" b="1" dirty="0" err="1">
                <a:solidFill>
                  <a:schemeClr val="tx1"/>
                </a:solidFill>
                <a:latin typeface="MariaAvraam" panose="02000000000000000000" pitchFamily="2" charset="0"/>
              </a:rPr>
              <a:t>μου</a:t>
            </a:r>
            <a:r>
              <a:rPr lang="en-US" sz="4600" b="1" dirty="0">
                <a:solidFill>
                  <a:schemeClr val="tx1"/>
                </a:solidFill>
                <a:latin typeface="MariaAvraam" panose="02000000000000000000" pitchFamily="2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47207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Logo&#10;&#10;Description automatically generated with medium confidence">
            <a:extLst>
              <a:ext uri="{FF2B5EF4-FFF2-40B4-BE49-F238E27FC236}">
                <a16:creationId xmlns:a16="http://schemas.microsoft.com/office/drawing/2014/main" id="{7EF21C26-36B0-4D4D-82BB-F10C5AA7D9D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0" r="73" b="48995"/>
          <a:stretch/>
        </p:blipFill>
        <p:spPr bwMode="auto">
          <a:xfrm>
            <a:off x="9847815" y="672722"/>
            <a:ext cx="1848746" cy="1728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DCF90749-B005-C14F-BCBF-99EB68FA7E5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9" r="20130" b="48664"/>
          <a:stretch/>
        </p:blipFill>
        <p:spPr bwMode="auto">
          <a:xfrm>
            <a:off x="9847814" y="4133379"/>
            <a:ext cx="1848747" cy="1728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D57D242E-D1A3-7648-A5B4-FEF55D2FCAD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5" r="39833" b="49327"/>
          <a:stretch/>
        </p:blipFill>
        <p:spPr bwMode="auto">
          <a:xfrm>
            <a:off x="7471397" y="2287599"/>
            <a:ext cx="1848746" cy="1728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70205778-08F4-354E-934B-C070C1C8A2D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2" r="59298" b="48333"/>
          <a:stretch/>
        </p:blipFill>
        <p:spPr bwMode="auto">
          <a:xfrm>
            <a:off x="4996070" y="4133379"/>
            <a:ext cx="1947655" cy="1858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A670520E-43B0-3C4A-85B2-F2304478C47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00" b="48333"/>
          <a:stretch/>
        </p:blipFill>
        <p:spPr bwMode="auto">
          <a:xfrm>
            <a:off x="4996070" y="622564"/>
            <a:ext cx="1947655" cy="1829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9A922F60-75DA-1449-BA77-31F96EABD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6775"/>
            <a:ext cx="3789363" cy="2771225"/>
          </a:xfrm>
          <a:prstGeom prst="rect">
            <a:avLst/>
          </a:prstGeom>
        </p:spPr>
      </p:pic>
      <p:sp>
        <p:nvSpPr>
          <p:cNvPr id="24" name="Rectangular Callout 23">
            <a:extLst>
              <a:ext uri="{FF2B5EF4-FFF2-40B4-BE49-F238E27FC236}">
                <a16:creationId xmlns:a16="http://schemas.microsoft.com/office/drawing/2014/main" id="{C2C69DD2-373B-104D-AA4D-23D9F18256AB}"/>
              </a:ext>
            </a:extLst>
          </p:cNvPr>
          <p:cNvSpPr/>
          <p:nvPr/>
        </p:nvSpPr>
        <p:spPr>
          <a:xfrm>
            <a:off x="265595" y="348846"/>
            <a:ext cx="4578281" cy="321324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D06B1E-7A02-E541-9433-899722B0A1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7309" y="622564"/>
            <a:ext cx="3789363" cy="26733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sz="4000" b="1" dirty="0">
                <a:latin typeface="MariaAvraam" panose="02000000000000000000" pitchFamily="2" charset="0"/>
              </a:rPr>
              <a:t>Πάμε να θυμηθούμε</a:t>
            </a:r>
            <a:br>
              <a:rPr lang="en-US" sz="4000" b="1" dirty="0">
                <a:latin typeface="MariaAvraam" panose="02000000000000000000" pitchFamily="2" charset="0"/>
              </a:rPr>
            </a:br>
            <a:r>
              <a:rPr lang="el-GR" sz="4000" b="1" dirty="0">
                <a:latin typeface="MariaAvraam" panose="02000000000000000000" pitchFamily="2" charset="0"/>
              </a:rPr>
              <a:t>τα </a:t>
            </a:r>
            <a:r>
              <a:rPr lang="el-GR" sz="4000" b="1" dirty="0" err="1">
                <a:latin typeface="MariaAvraam" panose="02000000000000000000" pitchFamily="2" charset="0"/>
              </a:rPr>
              <a:t>διδυμάκια</a:t>
            </a:r>
            <a:r>
              <a:rPr lang="el-GR" sz="4000" b="1" dirty="0">
                <a:latin typeface="MariaAvraam" panose="02000000000000000000" pitchFamily="2" charset="0"/>
              </a:rPr>
              <a:t>!</a:t>
            </a:r>
            <a:endParaRPr lang="en-AT" sz="4000" b="1" dirty="0">
              <a:latin typeface="MariaAvraa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8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9">
            <a:extLst>
              <a:ext uri="{FF2B5EF4-FFF2-40B4-BE49-F238E27FC236}">
                <a16:creationId xmlns:a16="http://schemas.microsoft.com/office/drawing/2014/main" id="{5BD46425-1A1D-4A85-8298-B2D306740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2D4BA3B-71CF-47E6-B1B4-F609DE0D3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8551517-8828-4A3F-A12C-973707653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B07D1FC-7636-46B3-B3FD-ED176FC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F8F0514-0BF8-4767-8041-02C5EB5E6D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0C4D70D-CC7C-469A-8112-6751D7C5C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22CD3A-9DEF-4CA7-BCEA-A8FDEE1F5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1D97B61-0DD7-406B-AA26-7D18AC60A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6E02D9B0-F1F5-4F02-933A-23444ADD8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5CED5D4-541F-42BD-A0EC-684012EB8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45A774D-6566-4A15-B81A-74407F615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E548AE79-DD11-479E-9279-8E116D2B0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FCADD9C5-9C65-4CD4-96E1-C3581938E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645A873-E20B-46FC-B9BB-C36CF251E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C6EB4E3-4CBF-4658-8CA4-C8EAA0726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B6A95A13-3252-4058-8B4E-D86819FBB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F42D653-69CC-49B0-BED9-97FB6A2B6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4B356AFF-E927-4EA2-91B4-2CA41148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54A60266-1E66-4523-AF44-990090BF4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FA49AC4-8840-4C3B-AE22-2BD2787EC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7" name="Group 30">
            <a:extLst>
              <a:ext uri="{FF2B5EF4-FFF2-40B4-BE49-F238E27FC236}">
                <a16:creationId xmlns:a16="http://schemas.microsoft.com/office/drawing/2014/main" id="{5B00B80E-0BE0-4C6D-8BD5-FD0874C52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B24B417-22EA-421E-90D7-844E04D5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CA2A386-3A2C-45AA-BDED-530C2E0E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9C281C3-AA5C-41EA-97D0-7C7124152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8" name="Rectangle 35">
            <a:extLst>
              <a:ext uri="{FF2B5EF4-FFF2-40B4-BE49-F238E27FC236}">
                <a16:creationId xmlns:a16="http://schemas.microsoft.com/office/drawing/2014/main" id="{C47EB53D-1615-4BD1-AE08-4574887C6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37">
            <a:extLst>
              <a:ext uri="{FF2B5EF4-FFF2-40B4-BE49-F238E27FC236}">
                <a16:creationId xmlns:a16="http://schemas.microsoft.com/office/drawing/2014/main" id="{9D68896C-D4B9-4F00-A7D9-69AAE81C4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77423FAD-81D0-46AA-8BA7-418226F3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A61DACF9-D78C-4C27-A43F-02FA5BFDE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">
              <a:extLst>
                <a:ext uri="{FF2B5EF4-FFF2-40B4-BE49-F238E27FC236}">
                  <a16:creationId xmlns:a16="http://schemas.microsoft.com/office/drawing/2014/main" id="{983CF410-9BCE-4F1B-BCBA-7C89B5469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506A14BB-D102-45FB-A8F9-70BBF2D67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id="{3841204B-FC53-42D3-963F-2CC798A9F4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670940D1-0B63-4C12-8E97-4982EB098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9DEF0758-3D9B-4487-B17B-F93407846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055AB11A-BFDC-4351-9111-DCFD2F5AA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D464D034-6E27-4CF1-8E95-A6206C513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712229FC-2DB8-4922-A87E-7A5B3EEF9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BC4CDA53-9516-4B02-A6ED-1225321AA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C503E721-C5C0-4332-81DD-7F289146A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39BD47AC-E913-41C0-AB9A-8AC394C69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D0B2997C-25E4-4B10-A60B-988CF89F7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F7FCB99A-9E92-448A-AA68-1F114BAE1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0DA281BB-D5BE-4C33-95AC-1B638E881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03A84487-4F86-4174-B44F-7C8DF82FC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9A205463-2DBB-4E36-A3DD-7D9ECF763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3">
              <a:extLst>
                <a:ext uri="{FF2B5EF4-FFF2-40B4-BE49-F238E27FC236}">
                  <a16:creationId xmlns:a16="http://schemas.microsoft.com/office/drawing/2014/main" id="{22C621C1-9323-43E6-8D34-A27B66DE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58">
            <a:extLst>
              <a:ext uri="{FF2B5EF4-FFF2-40B4-BE49-F238E27FC236}">
                <a16:creationId xmlns:a16="http://schemas.microsoft.com/office/drawing/2014/main" id="{8086C70E-6AE1-432D-810B-44C4FF3BE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4473771" cy="4477933"/>
            <a:chOff x="807084" y="1186483"/>
            <a:chExt cx="4473771" cy="4477933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D88B25C-B40F-4D09-B81F-682A65D0B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607" y="1186483"/>
              <a:ext cx="4472724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Isosceles Triangle 39">
              <a:extLst>
                <a:ext uri="{FF2B5EF4-FFF2-40B4-BE49-F238E27FC236}">
                  <a16:creationId xmlns:a16="http://schemas.microsoft.com/office/drawing/2014/main" id="{DDBB28D4-E683-4549-8390-53E78694F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840353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1">
              <a:extLst>
                <a:ext uri="{FF2B5EF4-FFF2-40B4-BE49-F238E27FC236}">
                  <a16:creationId xmlns:a16="http://schemas.microsoft.com/office/drawing/2014/main" id="{6DA52F67-9C5E-49FD-B546-EF45BA8F0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4473771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479F68-FFB0-4D45-BA98-68A5D908E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26" y="2171132"/>
            <a:ext cx="4928021" cy="2042725"/>
          </a:xfrm>
        </p:spPr>
        <p:txBody>
          <a:bodyPr vert="horz" lIns="228600" tIns="228600" rIns="22860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l-GR" dirty="0">
                <a:solidFill>
                  <a:schemeClr val="tx1"/>
                </a:solidFill>
                <a:latin typeface="MariaAvraam" panose="02000000000000000000" pitchFamily="2" charset="0"/>
              </a:rPr>
              <a:t>Για να δούμε </a:t>
            </a:r>
            <a:br>
              <a:rPr lang="el-GR" dirty="0">
                <a:solidFill>
                  <a:schemeClr val="tx1"/>
                </a:solidFill>
                <a:latin typeface="MariaAvraam" panose="02000000000000000000" pitchFamily="2" charset="0"/>
              </a:rPr>
            </a:br>
            <a:r>
              <a:rPr lang="el-GR" dirty="0">
                <a:solidFill>
                  <a:schemeClr val="tx1"/>
                </a:solidFill>
                <a:latin typeface="MariaAvraam" panose="02000000000000000000" pitchFamily="2" charset="0"/>
              </a:rPr>
              <a:t>αν τα μάθαμε καλά:</a:t>
            </a:r>
            <a:endParaRPr lang="en-US" dirty="0">
              <a:solidFill>
                <a:schemeClr val="tx1"/>
              </a:solidFill>
              <a:latin typeface="MariaAvraam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EE5A3-3BDF-4A49-9091-3CA3462B1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416" y="4202728"/>
            <a:ext cx="4299455" cy="1026125"/>
          </a:xfrm>
        </p:spPr>
        <p:txBody>
          <a:bodyPr vert="horz" lIns="91440" tIns="0" rIns="91440" bIns="45720" rtlCol="0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endParaRPr lang="el-GR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https://kahoot.it/challenge/06796187?challenge-id=6c0716b5-eaaa-4bc6-a038-8017bf25ca50_1610398380976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5" name="Picture 4" descr="A picture containing text, clipart, businesscard, vector graphics&#10;&#10;Description automatically generated">
            <a:extLst>
              <a:ext uri="{FF2B5EF4-FFF2-40B4-BE49-F238E27FC236}">
                <a16:creationId xmlns:a16="http://schemas.microsoft.com/office/drawing/2014/main" id="{CE81E9F5-9914-334A-BD66-84501A9A5D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01" r="6591" b="-1"/>
          <a:stretch/>
        </p:blipFill>
        <p:spPr>
          <a:xfrm>
            <a:off x="6087852" y="227"/>
            <a:ext cx="6104147" cy="6858000"/>
          </a:xfrm>
          <a:prstGeom prst="rect">
            <a:avLst/>
          </a:prstGeom>
          <a:ln w="9525">
            <a:noFill/>
          </a:ln>
        </p:spPr>
      </p:pic>
      <p:pic>
        <p:nvPicPr>
          <p:cNvPr id="7" name="Audio Recording 12.01.2021 at 12:09:04" descr="Audio Recording 12.01.2021 at 12:09:04">
            <a:hlinkClick r:id="" action="ppaction://media"/>
            <a:extLst>
              <a:ext uri="{FF2B5EF4-FFF2-40B4-BE49-F238E27FC236}">
                <a16:creationId xmlns:a16="http://schemas.microsoft.com/office/drawing/2014/main" id="{4DF917FE-68D4-C549-A13B-57F2898CFB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55541" y="53329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3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6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Red Plus sign">
                <a:extLst>
                  <a:ext uri="{FF2B5EF4-FFF2-40B4-BE49-F238E27FC236}">
                    <a16:creationId xmlns:a16="http://schemas.microsoft.com/office/drawing/2014/main" id="{628E2D30-6CB3-C746-B937-4F419629D1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3456712"/>
                  </p:ext>
                </p:extLst>
              </p:nvPr>
            </p:nvGraphicFramePr>
            <p:xfrm>
              <a:off x="3816627" y="250934"/>
              <a:ext cx="1800704" cy="1800706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1800704" cy="1800706"/>
                    </a:xfrm>
                    <a:prstGeom prst="rect">
                      <a:avLst/>
                    </a:prstGeom>
                  </am3d:spPr>
                  <am3d:camera>
                    <am3d:pos x="0" y="0" z="6659455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21293" d="1000000"/>
                    <am3d:preTrans dx="39466" dy="-17999980" dz="144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270933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Red Plus sign">
                <a:extLst>
                  <a:ext uri="{FF2B5EF4-FFF2-40B4-BE49-F238E27FC236}">
                    <a16:creationId xmlns:a16="http://schemas.microsoft.com/office/drawing/2014/main" id="{628E2D30-6CB3-C746-B937-4F419629D1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6627" y="250934"/>
                <a:ext cx="1800704" cy="1800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Cube">
                <a:extLst>
                  <a:ext uri="{FF2B5EF4-FFF2-40B4-BE49-F238E27FC236}">
                    <a16:creationId xmlns:a16="http://schemas.microsoft.com/office/drawing/2014/main" id="{75C71041-7D03-E149-959A-2539ADE2737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42442771"/>
                  </p:ext>
                </p:extLst>
              </p:nvPr>
            </p:nvGraphicFramePr>
            <p:xfrm>
              <a:off x="263216" y="250933"/>
              <a:ext cx="1560086" cy="1800706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1560086" cy="1800706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065660" ay="2728825" az="1562719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18353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Cube">
                <a:extLst>
                  <a:ext uri="{FF2B5EF4-FFF2-40B4-BE49-F238E27FC236}">
                    <a16:creationId xmlns:a16="http://schemas.microsoft.com/office/drawing/2014/main" id="{75C71041-7D03-E149-959A-2539ADE2737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216" y="250933"/>
                <a:ext cx="1560086" cy="1800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3D Model 10" descr="Cube">
                <a:extLst>
                  <a:ext uri="{FF2B5EF4-FFF2-40B4-BE49-F238E27FC236}">
                    <a16:creationId xmlns:a16="http://schemas.microsoft.com/office/drawing/2014/main" id="{86AB07C4-6D30-D44C-A4E2-68D064F348D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83030581"/>
                  </p:ext>
                </p:extLst>
              </p:nvPr>
            </p:nvGraphicFramePr>
            <p:xfrm>
              <a:off x="2073418" y="255420"/>
              <a:ext cx="1610534" cy="1796220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1610534" cy="1796220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8908845" ay="1730893" az="9811016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18353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3D Model 10" descr="Cube">
                <a:extLst>
                  <a:ext uri="{FF2B5EF4-FFF2-40B4-BE49-F238E27FC236}">
                    <a16:creationId xmlns:a16="http://schemas.microsoft.com/office/drawing/2014/main" id="{86AB07C4-6D30-D44C-A4E2-68D064F348D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73418" y="255420"/>
                <a:ext cx="1610534" cy="1796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" name="3D Model 11" descr="Cube">
                <a:extLst>
                  <a:ext uri="{FF2B5EF4-FFF2-40B4-BE49-F238E27FC236}">
                    <a16:creationId xmlns:a16="http://schemas.microsoft.com/office/drawing/2014/main" id="{71D01609-0F03-724D-AFF0-97731A066A2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63812328"/>
                  </p:ext>
                </p:extLst>
              </p:nvPr>
            </p:nvGraphicFramePr>
            <p:xfrm>
              <a:off x="5794628" y="390083"/>
              <a:ext cx="1560086" cy="1800706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1560086" cy="1800706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065660" ay="2728825" az="1562719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18353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3D Model 11" descr="Cube">
                <a:extLst>
                  <a:ext uri="{FF2B5EF4-FFF2-40B4-BE49-F238E27FC236}">
                    <a16:creationId xmlns:a16="http://schemas.microsoft.com/office/drawing/2014/main" id="{71D01609-0F03-724D-AFF0-97731A066A2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94628" y="390083"/>
                <a:ext cx="1560086" cy="1800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3" name="3D Model 12" descr="Cube">
                <a:extLst>
                  <a:ext uri="{FF2B5EF4-FFF2-40B4-BE49-F238E27FC236}">
                    <a16:creationId xmlns:a16="http://schemas.microsoft.com/office/drawing/2014/main" id="{54AC7E31-3AD7-D941-A516-C38FF905FC4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0844995"/>
                  </p:ext>
                </p:extLst>
              </p:nvPr>
            </p:nvGraphicFramePr>
            <p:xfrm>
              <a:off x="7610655" y="390083"/>
              <a:ext cx="1560086" cy="1800706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1560086" cy="1800706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065660" ay="2728825" az="1562719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18353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3D Model 12" descr="Cube">
                <a:extLst>
                  <a:ext uri="{FF2B5EF4-FFF2-40B4-BE49-F238E27FC236}">
                    <a16:creationId xmlns:a16="http://schemas.microsoft.com/office/drawing/2014/main" id="{54AC7E31-3AD7-D941-A516-C38FF905FC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10655" y="390083"/>
                <a:ext cx="1560086" cy="1800706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0BB0592-0C1E-CB43-B390-468FF4BD1D09}"/>
              </a:ext>
            </a:extLst>
          </p:cNvPr>
          <p:cNvSpPr txBox="1"/>
          <p:nvPr/>
        </p:nvSpPr>
        <p:spPr>
          <a:xfrm>
            <a:off x="2358886" y="3429000"/>
            <a:ext cx="73777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5000" b="1" dirty="0">
                <a:latin typeface="MariaAvraam" panose="02000000000000000000" pitchFamily="2" charset="0"/>
              </a:rPr>
              <a:t>2 </a:t>
            </a:r>
            <a:r>
              <a:rPr lang="el-GR" sz="15000" b="1" dirty="0">
                <a:latin typeface="MariaAvraam" panose="02000000000000000000" pitchFamily="2" charset="0"/>
              </a:rPr>
              <a:t>+ 2  =</a:t>
            </a:r>
            <a:endParaRPr lang="en-AT" sz="15000" b="1" dirty="0">
              <a:latin typeface="MariaAvraam" panose="02000000000000000000" pitchFamily="2" charset="0"/>
            </a:endParaRPr>
          </a:p>
        </p:txBody>
      </p:sp>
      <p:pic>
        <p:nvPicPr>
          <p:cNvPr id="17" name="Audio Recording 12.01.2021 at 12:10:47" descr="Audio Recording 12.01.2021 at 12:10:47">
            <a:hlinkClick r:id="" action="ppaction://media"/>
            <a:extLst>
              <a:ext uri="{FF2B5EF4-FFF2-40B4-BE49-F238E27FC236}">
                <a16:creationId xmlns:a16="http://schemas.microsoft.com/office/drawing/2014/main" id="{EEA5270A-45D1-4049-A7CA-41E54A933E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09809" y="477636"/>
            <a:ext cx="812800" cy="8128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E4590BF-9ECD-C748-A3FC-552478859640}"/>
              </a:ext>
            </a:extLst>
          </p:cNvPr>
          <p:cNvSpPr/>
          <p:nvPr/>
        </p:nvSpPr>
        <p:spPr>
          <a:xfrm>
            <a:off x="9736667" y="3234267"/>
            <a:ext cx="14376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5000" b="1" dirty="0">
                <a:latin typeface="MariaAvraam" panose="02000000000000000000" pitchFamily="2" charset="0"/>
              </a:rPr>
              <a:t>4</a:t>
            </a:r>
            <a:endParaRPr lang="en-AT" sz="15000" dirty="0"/>
          </a:p>
        </p:txBody>
      </p:sp>
    </p:spTree>
    <p:extLst>
      <p:ext uri="{BB962C8B-B14F-4D97-AF65-F5344CB8AC3E}">
        <p14:creationId xmlns:p14="http://schemas.microsoft.com/office/powerpoint/2010/main" val="42562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4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16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B0736D0-062D-404F-A0E3-B55E7D144D41}"/>
              </a:ext>
            </a:extLst>
          </p:cNvPr>
          <p:cNvGrpSpPr/>
          <p:nvPr/>
        </p:nvGrpSpPr>
        <p:grpSpPr>
          <a:xfrm>
            <a:off x="263217" y="303173"/>
            <a:ext cx="10527391" cy="5804251"/>
            <a:chOff x="263217" y="250934"/>
            <a:chExt cx="10527391" cy="5804251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2" name="3D Model 1" descr="Red Plus sign">
                  <a:extLst>
                    <a:ext uri="{FF2B5EF4-FFF2-40B4-BE49-F238E27FC236}">
                      <a16:creationId xmlns:a16="http://schemas.microsoft.com/office/drawing/2014/main" id="{14B89842-50B1-494F-88DE-EBD9696BABC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29228940"/>
                    </p:ext>
                  </p:extLst>
                </p:nvPr>
              </p:nvGraphicFramePr>
              <p:xfrm>
                <a:off x="3816627" y="250934"/>
                <a:ext cx="1800704" cy="1800706"/>
              </p:xfrm>
              <a:graphic>
                <a:graphicData uri="http://schemas.microsoft.com/office/drawing/2017/model3d">
                  <am3d:model3d r:embed="rId6">
                    <am3d:spPr>
                      <a:xfrm>
                        <a:off x="0" y="0"/>
                        <a:ext cx="1800704" cy="1800706"/>
                      </a:xfrm>
                      <a:prstGeom prst="rect">
                        <a:avLst/>
                      </a:prstGeom>
                    </am3d:spPr>
                    <am3d:camera>
                      <am3d:pos x="0" y="0" z="66594550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3021293" d="1000000"/>
                      <am3d:preTrans dx="39466" dy="-17999980" dz="14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7"/>
                    </am3d:raster>
                    <am3d:objViewport viewportSz="270933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2" name="3D Model 1" descr="Red Plus sign">
                  <a:extLst>
                    <a:ext uri="{FF2B5EF4-FFF2-40B4-BE49-F238E27FC236}">
                      <a16:creationId xmlns:a16="http://schemas.microsoft.com/office/drawing/2014/main" id="{14B89842-50B1-494F-88DE-EBD9696BABC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16627" y="303173"/>
                  <a:ext cx="1800704" cy="1800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3" name="3D Model 2" descr="Cube">
                  <a:extLst>
                    <a:ext uri="{FF2B5EF4-FFF2-40B4-BE49-F238E27FC236}">
                      <a16:creationId xmlns:a16="http://schemas.microsoft.com/office/drawing/2014/main" id="{02C1B8E5-AAD5-3046-9D12-AE97E5E52AC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86582488"/>
                    </p:ext>
                  </p:extLst>
                </p:nvPr>
              </p:nvGraphicFramePr>
              <p:xfrm>
                <a:off x="263217" y="250934"/>
                <a:ext cx="1560086" cy="1800706"/>
              </p:xfrm>
              <a:graphic>
                <a:graphicData uri="http://schemas.microsoft.com/office/drawing/2017/model3d">
                  <am3d:model3d r:embed="rId8">
                    <am3d:spPr>
                      <a:xfrm>
                        <a:off x="0" y="0"/>
                        <a:ext cx="1560086" cy="1800706"/>
                      </a:xfrm>
                      <a:prstGeom prst="rect">
                        <a:avLst/>
                      </a:prstGeom>
                    </am3d:spPr>
                    <am3d:camera>
                      <am3d:pos x="0" y="0" z="81469193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0529" d="1000000"/>
                      <am3d:preTrans dx="0" dy="-17999995" dz="586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2065660" ay="2728825" az="1562719"/>
                      <am3d:postTrans dx="0" dy="0" dz="0"/>
                    </am3d:trans>
                    <am3d:raster rName="Office3DRenderer" rVer="16.0.8326">
                      <am3d:blip r:embed="rId9"/>
                    </am3d:raster>
                    <am3d:objViewport viewportSz="1835367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3" name="3D Model 2" descr="Cube">
                  <a:extLst>
                    <a:ext uri="{FF2B5EF4-FFF2-40B4-BE49-F238E27FC236}">
                      <a16:creationId xmlns:a16="http://schemas.microsoft.com/office/drawing/2014/main" id="{02C1B8E5-AAD5-3046-9D12-AE97E5E52AC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3217" y="303173"/>
                  <a:ext cx="1560086" cy="1800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4" name="3D Model 3" descr="Cube">
                  <a:extLst>
                    <a:ext uri="{FF2B5EF4-FFF2-40B4-BE49-F238E27FC236}">
                      <a16:creationId xmlns:a16="http://schemas.microsoft.com/office/drawing/2014/main" id="{DB9BA5AA-CC83-AB43-B90F-12C04E4D8F4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67783629"/>
                    </p:ext>
                  </p:extLst>
                </p:nvPr>
              </p:nvGraphicFramePr>
              <p:xfrm>
                <a:off x="2073418" y="255420"/>
                <a:ext cx="1610534" cy="1796220"/>
              </p:xfrm>
              <a:graphic>
                <a:graphicData uri="http://schemas.microsoft.com/office/drawing/2017/model3d">
                  <am3d:model3d r:embed="rId8">
                    <am3d:spPr>
                      <a:xfrm>
                        <a:off x="0" y="0"/>
                        <a:ext cx="1610534" cy="1796220"/>
                      </a:xfrm>
                      <a:prstGeom prst="rect">
                        <a:avLst/>
                      </a:prstGeom>
                    </am3d:spPr>
                    <am3d:camera>
                      <am3d:pos x="0" y="0" z="81469193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0529" d="1000000"/>
                      <am3d:preTrans dx="0" dy="-17999995" dz="586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8908845" ay="1730893" az="9811016"/>
                      <am3d:postTrans dx="0" dy="0" dz="0"/>
                    </am3d:trans>
                    <am3d:raster rName="Office3DRenderer" rVer="16.0.8326">
                      <am3d:blip r:embed="rId10"/>
                    </am3d:raster>
                    <am3d:objViewport viewportSz="1835367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4" name="3D Model 3" descr="Cube">
                  <a:extLst>
                    <a:ext uri="{FF2B5EF4-FFF2-40B4-BE49-F238E27FC236}">
                      <a16:creationId xmlns:a16="http://schemas.microsoft.com/office/drawing/2014/main" id="{DB9BA5AA-CC83-AB43-B90F-12C04E4D8F4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73418" y="307659"/>
                  <a:ext cx="1610534" cy="17962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5" name="3D Model 4" descr="Cube">
                  <a:extLst>
                    <a:ext uri="{FF2B5EF4-FFF2-40B4-BE49-F238E27FC236}">
                      <a16:creationId xmlns:a16="http://schemas.microsoft.com/office/drawing/2014/main" id="{EBFED82C-FC9B-4443-BD9B-3314476D4D5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66875455"/>
                    </p:ext>
                  </p:extLst>
                </p:nvPr>
              </p:nvGraphicFramePr>
              <p:xfrm>
                <a:off x="5794628" y="390083"/>
                <a:ext cx="1560086" cy="1800706"/>
              </p:xfrm>
              <a:graphic>
                <a:graphicData uri="http://schemas.microsoft.com/office/drawing/2017/model3d">
                  <am3d:model3d r:embed="rId8">
                    <am3d:spPr>
                      <a:xfrm>
                        <a:off x="0" y="0"/>
                        <a:ext cx="1560086" cy="1800706"/>
                      </a:xfrm>
                      <a:prstGeom prst="rect">
                        <a:avLst/>
                      </a:prstGeom>
                    </am3d:spPr>
                    <am3d:camera>
                      <am3d:pos x="0" y="0" z="81469193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0529" d="1000000"/>
                      <am3d:preTrans dx="0" dy="-17999995" dz="586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2065660" ay="2728825" az="1562719"/>
                      <am3d:postTrans dx="0" dy="0" dz="0"/>
                    </am3d:trans>
                    <am3d:raster rName="Office3DRenderer" rVer="16.0.8326">
                      <am3d:blip r:embed="rId9"/>
                    </am3d:raster>
                    <am3d:objViewport viewportSz="1835367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5" name="3D Model 4" descr="Cube">
                  <a:extLst>
                    <a:ext uri="{FF2B5EF4-FFF2-40B4-BE49-F238E27FC236}">
                      <a16:creationId xmlns:a16="http://schemas.microsoft.com/office/drawing/2014/main" id="{EBFED82C-FC9B-4443-BD9B-3314476D4D5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94628" y="442322"/>
                  <a:ext cx="1560086" cy="1800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6" name="3D Model 5" descr="Cube">
                  <a:extLst>
                    <a:ext uri="{FF2B5EF4-FFF2-40B4-BE49-F238E27FC236}">
                      <a16:creationId xmlns:a16="http://schemas.microsoft.com/office/drawing/2014/main" id="{18C341EF-BFC0-6E4E-A1B3-0E0A90D07F2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86992787"/>
                    </p:ext>
                  </p:extLst>
                </p:nvPr>
              </p:nvGraphicFramePr>
              <p:xfrm>
                <a:off x="7610655" y="390083"/>
                <a:ext cx="1560086" cy="1800706"/>
              </p:xfrm>
              <a:graphic>
                <a:graphicData uri="http://schemas.microsoft.com/office/drawing/2017/model3d">
                  <am3d:model3d r:embed="rId8">
                    <am3d:spPr>
                      <a:xfrm>
                        <a:off x="0" y="0"/>
                        <a:ext cx="1560086" cy="1800706"/>
                      </a:xfrm>
                      <a:prstGeom prst="rect">
                        <a:avLst/>
                      </a:prstGeom>
                    </am3d:spPr>
                    <am3d:camera>
                      <am3d:pos x="0" y="0" z="81469193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0529" d="1000000"/>
                      <am3d:preTrans dx="0" dy="-17999995" dz="586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2065660" ay="2728825" az="1562719"/>
                      <am3d:postTrans dx="0" dy="0" dz="0"/>
                    </am3d:trans>
                    <am3d:raster rName="Office3DRenderer" rVer="16.0.8326">
                      <am3d:blip r:embed="rId9"/>
                    </am3d:raster>
                    <am3d:objViewport viewportSz="1835367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6" name="3D Model 5" descr="Cube">
                  <a:extLst>
                    <a:ext uri="{FF2B5EF4-FFF2-40B4-BE49-F238E27FC236}">
                      <a16:creationId xmlns:a16="http://schemas.microsoft.com/office/drawing/2014/main" id="{18C341EF-BFC0-6E4E-A1B3-0E0A90D07F2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10655" y="442322"/>
                  <a:ext cx="1560086" cy="1800706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39B766-9B61-DE4F-A594-E56F429AA3C1}"/>
                </a:ext>
              </a:extLst>
            </p:cNvPr>
            <p:cNvSpPr txBox="1"/>
            <p:nvPr/>
          </p:nvSpPr>
          <p:spPr>
            <a:xfrm>
              <a:off x="1823303" y="4270081"/>
              <a:ext cx="896730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T" sz="11000" b="1" dirty="0">
                  <a:latin typeface="MariaAvraam" panose="02000000000000000000" pitchFamily="2" charset="0"/>
                </a:rPr>
                <a:t>2 </a:t>
              </a:r>
              <a:r>
                <a:rPr lang="el-GR" sz="11000" b="1" dirty="0">
                  <a:latin typeface="MariaAvraam" panose="02000000000000000000" pitchFamily="2" charset="0"/>
                </a:rPr>
                <a:t>+ 2   = 4</a:t>
              </a:r>
              <a:endParaRPr lang="en-AT" sz="11000" b="1" dirty="0">
                <a:latin typeface="MariaAvraam" panose="02000000000000000000" pitchFamily="2" charset="0"/>
              </a:endParaRPr>
            </a:p>
          </p:txBody>
        </p:sp>
      </p:grp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 descr="Cube">
                <a:extLst>
                  <a:ext uri="{FF2B5EF4-FFF2-40B4-BE49-F238E27FC236}">
                    <a16:creationId xmlns:a16="http://schemas.microsoft.com/office/drawing/2014/main" id="{AE74E327-82A9-E241-BEFF-84C0C169C89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1377389"/>
                  </p:ext>
                </p:extLst>
              </p:nvPr>
            </p:nvGraphicFramePr>
            <p:xfrm>
              <a:off x="1106685" y="1696594"/>
              <a:ext cx="1610534" cy="1796220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1610534" cy="1796220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8908845" ay="1730893" az="9811016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18353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 descr="Cube">
                <a:extLst>
                  <a:ext uri="{FF2B5EF4-FFF2-40B4-BE49-F238E27FC236}">
                    <a16:creationId xmlns:a16="http://schemas.microsoft.com/office/drawing/2014/main" id="{AE74E327-82A9-E241-BEFF-84C0C169C8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6685" y="1696594"/>
                <a:ext cx="1610534" cy="179622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Audio Recording 12.01.2021 at 12:42:42" descr="Audio Recording 12.01.2021 at 12:42:42">
            <a:hlinkClick r:id="" action="ppaction://media"/>
            <a:extLst>
              <a:ext uri="{FF2B5EF4-FFF2-40B4-BE49-F238E27FC236}">
                <a16:creationId xmlns:a16="http://schemas.microsoft.com/office/drawing/2014/main" id="{E51BA8B6-832D-3E45-A931-EFBB99684B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23816" y="46697"/>
            <a:ext cx="812800" cy="812800"/>
          </a:xfrm>
          <a:prstGeom prst="rect">
            <a:avLst/>
          </a:prstGeom>
        </p:spPr>
      </p:pic>
      <p:sp>
        <p:nvSpPr>
          <p:cNvPr id="12" name="Curved Right Arrow 11">
            <a:extLst>
              <a:ext uri="{FF2B5EF4-FFF2-40B4-BE49-F238E27FC236}">
                <a16:creationId xmlns:a16="http://schemas.microsoft.com/office/drawing/2014/main" id="{ED95F7E3-836F-494F-A64C-74E449D4E351}"/>
              </a:ext>
            </a:extLst>
          </p:cNvPr>
          <p:cNvSpPr/>
          <p:nvPr/>
        </p:nvSpPr>
        <p:spPr>
          <a:xfrm>
            <a:off x="195109" y="4500829"/>
            <a:ext cx="1077472" cy="228587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5AF72-41AC-3A4A-B1D6-35A9DD0B3E0F}"/>
              </a:ext>
            </a:extLst>
          </p:cNvPr>
          <p:cNvSpPr txBox="1"/>
          <p:nvPr/>
        </p:nvSpPr>
        <p:spPr>
          <a:xfrm>
            <a:off x="273161" y="5249144"/>
            <a:ext cx="1610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ariaAvraam" panose="02000000000000000000" pitchFamily="2" charset="0"/>
              </a:rPr>
              <a:t>+1</a:t>
            </a:r>
            <a:endParaRPr lang="en-AT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ariaAvraam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036F0-7BD4-6B45-84E6-0BC0F638CC5A}"/>
              </a:ext>
            </a:extLst>
          </p:cNvPr>
          <p:cNvSpPr txBox="1"/>
          <p:nvPr/>
        </p:nvSpPr>
        <p:spPr>
          <a:xfrm>
            <a:off x="1762911" y="5693680"/>
            <a:ext cx="89673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0" b="1" dirty="0">
                <a:latin typeface="MariaAvraam" panose="02000000000000000000" pitchFamily="2" charset="0"/>
              </a:rPr>
              <a:t>3</a:t>
            </a:r>
            <a:r>
              <a:rPr lang="en-AT" sz="11000" b="1" dirty="0">
                <a:latin typeface="MariaAvraam" panose="02000000000000000000" pitchFamily="2" charset="0"/>
              </a:rPr>
              <a:t> </a:t>
            </a:r>
            <a:r>
              <a:rPr lang="el-GR" sz="11000" b="1" dirty="0">
                <a:latin typeface="MariaAvraam" panose="02000000000000000000" pitchFamily="2" charset="0"/>
              </a:rPr>
              <a:t>+ 2   = 5</a:t>
            </a:r>
            <a:endParaRPr lang="en-AT" sz="11000" b="1" dirty="0">
              <a:latin typeface="MariaAvraam" panose="02000000000000000000" pitchFamily="2" charset="0"/>
            </a:endParaRPr>
          </a:p>
        </p:txBody>
      </p:sp>
      <p:sp>
        <p:nvSpPr>
          <p:cNvPr id="16" name="Curved Left Arrow 15">
            <a:extLst>
              <a:ext uri="{FF2B5EF4-FFF2-40B4-BE49-F238E27FC236}">
                <a16:creationId xmlns:a16="http://schemas.microsoft.com/office/drawing/2014/main" id="{B0BBFC39-3DE6-6649-B16E-25B40AE8CA81}"/>
              </a:ext>
            </a:extLst>
          </p:cNvPr>
          <p:cNvSpPr/>
          <p:nvPr/>
        </p:nvSpPr>
        <p:spPr>
          <a:xfrm>
            <a:off x="8944288" y="4510852"/>
            <a:ext cx="980661" cy="208049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E83A1E-0860-0747-842A-8715AE919266}"/>
              </a:ext>
            </a:extLst>
          </p:cNvPr>
          <p:cNvSpPr txBox="1"/>
          <p:nvPr/>
        </p:nvSpPr>
        <p:spPr>
          <a:xfrm>
            <a:off x="9924949" y="5551099"/>
            <a:ext cx="1610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ariaAvraam" panose="02000000000000000000" pitchFamily="2" charset="0"/>
              </a:rPr>
              <a:t>+1</a:t>
            </a:r>
            <a:endParaRPr lang="en-AT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ariaAvraam" panose="02000000000000000000" pitchFamily="2" charset="0"/>
            </a:endParaRPr>
          </a:p>
        </p:txBody>
      </p:sp>
      <p:pic>
        <p:nvPicPr>
          <p:cNvPr id="20" name="Audio Recording 12.01.2021 at 13:17:23" descr="Audio Recording 12.01.2021 at 13:17:23">
            <a:hlinkClick r:id="" action="ppaction://media"/>
            <a:extLst>
              <a:ext uri="{FF2B5EF4-FFF2-40B4-BE49-F238E27FC236}">
                <a16:creationId xmlns:a16="http://schemas.microsoft.com/office/drawing/2014/main" id="{F44874FF-DE42-DE49-BBF1-F18ABC085B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851000" y="59743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697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2" grpId="0" animBg="1"/>
      <p:bldP spid="13" grpId="0"/>
      <p:bldP spid="14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A116076-273E-764E-A41C-AD6E85737383}"/>
              </a:ext>
            </a:extLst>
          </p:cNvPr>
          <p:cNvGrpSpPr/>
          <p:nvPr/>
        </p:nvGrpSpPr>
        <p:grpSpPr>
          <a:xfrm>
            <a:off x="0" y="-129252"/>
            <a:ext cx="9968632" cy="3939547"/>
            <a:chOff x="0" y="-129252"/>
            <a:chExt cx="9968632" cy="3939547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6" name="3D Model 5" descr="Labrador retriever">
                  <a:extLst>
                    <a:ext uri="{FF2B5EF4-FFF2-40B4-BE49-F238E27FC236}">
                      <a16:creationId xmlns:a16="http://schemas.microsoft.com/office/drawing/2014/main" id="{D6E9B44D-0624-7441-AB46-EF9872F7894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49458621"/>
                    </p:ext>
                  </p:extLst>
                </p:nvPr>
              </p:nvGraphicFramePr>
              <p:xfrm>
                <a:off x="0" y="-129251"/>
                <a:ext cx="1305142" cy="2313946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1305142" cy="2313946"/>
                      </a:xfrm>
                      <a:prstGeom prst="rect">
                        <a:avLst/>
                      </a:prstGeom>
                    </am3d:spPr>
                    <am3d:camera>
                      <am3d:pos x="0" y="0" z="68166449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1757840" d="1000000"/>
                      <am3d:preTrans dx="0" dy="-17920706" dz="5026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217717" ay="2155603" az="734569"/>
                      <am3d:postTrans dx="0" dy="0" dz="0"/>
                    </am3d:trans>
                    <am3d:raster rName="Office3DRenderer" rVer="16.0.8326">
                      <am3d:blip r:embed="rId5"/>
                    </am3d:raster>
                    <am3d:objViewport viewportSz="269224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6" name="3D Model 5" descr="Labrador retriever">
                  <a:extLst>
                    <a:ext uri="{FF2B5EF4-FFF2-40B4-BE49-F238E27FC236}">
                      <a16:creationId xmlns:a16="http://schemas.microsoft.com/office/drawing/2014/main" id="{D6E9B44D-0624-7441-AB46-EF9872F7894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-129251"/>
                  <a:ext cx="1305142" cy="231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1" name="3D Model 10" descr="Labrador retriever">
                  <a:extLst>
                    <a:ext uri="{FF2B5EF4-FFF2-40B4-BE49-F238E27FC236}">
                      <a16:creationId xmlns:a16="http://schemas.microsoft.com/office/drawing/2014/main" id="{CED45972-8791-D74C-8D7F-492AA534093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03419944"/>
                    </p:ext>
                  </p:extLst>
                </p:nvPr>
              </p:nvGraphicFramePr>
              <p:xfrm>
                <a:off x="1957713" y="1332522"/>
                <a:ext cx="1305142" cy="2313946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1305142" cy="2313946"/>
                      </a:xfrm>
                      <a:prstGeom prst="rect">
                        <a:avLst/>
                      </a:prstGeom>
                    </am3d:spPr>
                    <am3d:camera>
                      <am3d:pos x="0" y="0" z="68166449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1757840" d="1000000"/>
                      <am3d:preTrans dx="0" dy="-17920706" dz="5026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217717" ay="2155603" az="734569"/>
                      <am3d:postTrans dx="0" dy="0" dz="0"/>
                    </am3d:trans>
                    <am3d:raster rName="Office3DRenderer" rVer="16.0.8326">
                      <am3d:blip r:embed="rId5"/>
                    </am3d:raster>
                    <am3d:objViewport viewportSz="269224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1" name="3D Model 10" descr="Labrador retriever">
                  <a:extLst>
                    <a:ext uri="{FF2B5EF4-FFF2-40B4-BE49-F238E27FC236}">
                      <a16:creationId xmlns:a16="http://schemas.microsoft.com/office/drawing/2014/main" id="{CED45972-8791-D74C-8D7F-492AA534093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57713" y="1332522"/>
                  <a:ext cx="1305142" cy="231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2" name="3D Model 11" descr="Labrador retriever">
                  <a:extLst>
                    <a:ext uri="{FF2B5EF4-FFF2-40B4-BE49-F238E27FC236}">
                      <a16:creationId xmlns:a16="http://schemas.microsoft.com/office/drawing/2014/main" id="{702EF2A5-F270-A14A-8ADC-17542AD8B32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69489217"/>
                    </p:ext>
                  </p:extLst>
                </p:nvPr>
              </p:nvGraphicFramePr>
              <p:xfrm>
                <a:off x="652571" y="1332522"/>
                <a:ext cx="1305142" cy="2313946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1305142" cy="2313946"/>
                      </a:xfrm>
                      <a:prstGeom prst="rect">
                        <a:avLst/>
                      </a:prstGeom>
                    </am3d:spPr>
                    <am3d:camera>
                      <am3d:pos x="0" y="0" z="68166449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1757840" d="1000000"/>
                      <am3d:preTrans dx="0" dy="-17920706" dz="5026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217717" ay="2155603" az="734569"/>
                      <am3d:postTrans dx="0" dy="0" dz="0"/>
                    </am3d:trans>
                    <am3d:raster rName="Office3DRenderer" rVer="16.0.8326">
                      <am3d:blip r:embed="rId5"/>
                    </am3d:raster>
                    <am3d:objViewport viewportSz="269224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2" name="3D Model 11" descr="Labrador retriever">
                  <a:extLst>
                    <a:ext uri="{FF2B5EF4-FFF2-40B4-BE49-F238E27FC236}">
                      <a16:creationId xmlns:a16="http://schemas.microsoft.com/office/drawing/2014/main" id="{702EF2A5-F270-A14A-8ADC-17542AD8B32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2571" y="1332522"/>
                  <a:ext cx="1305142" cy="231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3" name="3D Model 12" descr="Labrador retriever">
                  <a:extLst>
                    <a:ext uri="{FF2B5EF4-FFF2-40B4-BE49-F238E27FC236}">
                      <a16:creationId xmlns:a16="http://schemas.microsoft.com/office/drawing/2014/main" id="{EE0090D4-5859-B949-A250-271CF22A5A3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18161761"/>
                    </p:ext>
                  </p:extLst>
                </p:nvPr>
              </p:nvGraphicFramePr>
              <p:xfrm>
                <a:off x="2762684" y="-129251"/>
                <a:ext cx="1305142" cy="2313946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1305142" cy="2313946"/>
                      </a:xfrm>
                      <a:prstGeom prst="rect">
                        <a:avLst/>
                      </a:prstGeom>
                    </am3d:spPr>
                    <am3d:camera>
                      <am3d:pos x="0" y="0" z="68166449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1757840" d="1000000"/>
                      <am3d:preTrans dx="0" dy="-17920706" dz="5026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217717" ay="2155603" az="734569"/>
                      <am3d:postTrans dx="0" dy="0" dz="0"/>
                    </am3d:trans>
                    <am3d:raster rName="Office3DRenderer" rVer="16.0.8326">
                      <am3d:blip r:embed="rId5"/>
                    </am3d:raster>
                    <am3d:objViewport viewportSz="269224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3" name="3D Model 12" descr="Labrador retriever">
                  <a:extLst>
                    <a:ext uri="{FF2B5EF4-FFF2-40B4-BE49-F238E27FC236}">
                      <a16:creationId xmlns:a16="http://schemas.microsoft.com/office/drawing/2014/main" id="{EE0090D4-5859-B949-A250-271CF22A5A3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62684" y="-129251"/>
                  <a:ext cx="1305142" cy="231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4" name="3D Model 13" descr="Labrador retriever">
                  <a:extLst>
                    <a:ext uri="{FF2B5EF4-FFF2-40B4-BE49-F238E27FC236}">
                      <a16:creationId xmlns:a16="http://schemas.microsoft.com/office/drawing/2014/main" id="{52E27D17-FAC8-854D-828B-F390FC1B7C2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09498633"/>
                    </p:ext>
                  </p:extLst>
                </p:nvPr>
              </p:nvGraphicFramePr>
              <p:xfrm>
                <a:off x="1457542" y="-129251"/>
                <a:ext cx="1305142" cy="2313946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1305142" cy="2313946"/>
                      </a:xfrm>
                      <a:prstGeom prst="rect">
                        <a:avLst/>
                      </a:prstGeom>
                    </am3d:spPr>
                    <am3d:camera>
                      <am3d:pos x="0" y="0" z="68166449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1757840" d="1000000"/>
                      <am3d:preTrans dx="0" dy="-17920706" dz="5026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217717" ay="2155603" az="734569"/>
                      <am3d:postTrans dx="0" dy="0" dz="0"/>
                    </am3d:trans>
                    <am3d:raster rName="Office3DRenderer" rVer="16.0.8326">
                      <am3d:blip r:embed="rId5"/>
                    </am3d:raster>
                    <am3d:objViewport viewportSz="269224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4" name="3D Model 13" descr="Labrador retriever">
                  <a:extLst>
                    <a:ext uri="{FF2B5EF4-FFF2-40B4-BE49-F238E27FC236}">
                      <a16:creationId xmlns:a16="http://schemas.microsoft.com/office/drawing/2014/main" id="{52E27D17-FAC8-854D-828B-F390FC1B7C2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57542" y="-129251"/>
                  <a:ext cx="1305142" cy="231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5" name="3D Model 14" descr="Red Plus sign">
                  <a:extLst>
                    <a:ext uri="{FF2B5EF4-FFF2-40B4-BE49-F238E27FC236}">
                      <a16:creationId xmlns:a16="http://schemas.microsoft.com/office/drawing/2014/main" id="{23186CC7-42D4-8E4C-B62B-B31E04B3808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18168703"/>
                    </p:ext>
                  </p:extLst>
                </p:nvPr>
              </p:nvGraphicFramePr>
              <p:xfrm>
                <a:off x="4241533" y="107956"/>
                <a:ext cx="1854467" cy="1839531"/>
              </p:xfrm>
              <a:graphic>
                <a:graphicData uri="http://schemas.microsoft.com/office/drawing/2017/model3d">
                  <am3d:model3d r:embed="rId6">
                    <am3d:spPr>
                      <a:xfrm>
                        <a:off x="0" y="0"/>
                        <a:ext cx="1854467" cy="1839531"/>
                      </a:xfrm>
                      <a:prstGeom prst="rect">
                        <a:avLst/>
                      </a:prstGeom>
                    </am3d:spPr>
                    <am3d:camera>
                      <am3d:pos x="0" y="0" z="66594550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3021293" d="1000000"/>
                      <am3d:preTrans dx="39466" dy="-17999980" dz="14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270204" ay="134588" az="-10600"/>
                      <am3d:postTrans dx="0" dy="0" dz="0"/>
                    </am3d:trans>
                    <am3d:raster rName="Office3DRenderer" rVer="16.0.8326">
                      <am3d:blip r:embed="rId7"/>
                    </am3d:raster>
                    <am3d:objViewport viewportSz="270933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5" name="3D Model 14" descr="Red Plus sign">
                  <a:extLst>
                    <a:ext uri="{FF2B5EF4-FFF2-40B4-BE49-F238E27FC236}">
                      <a16:creationId xmlns:a16="http://schemas.microsoft.com/office/drawing/2014/main" id="{23186CC7-42D4-8E4C-B62B-B31E04B3808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41533" y="107956"/>
                  <a:ext cx="1854467" cy="1839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6" name="3D Model 15" descr="Labrador retriever">
                  <a:extLst>
                    <a:ext uri="{FF2B5EF4-FFF2-40B4-BE49-F238E27FC236}">
                      <a16:creationId xmlns:a16="http://schemas.microsoft.com/office/drawing/2014/main" id="{789F1ACB-83FE-FA47-9CEC-AF70FE75936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67328882"/>
                    </p:ext>
                  </p:extLst>
                </p:nvPr>
              </p:nvGraphicFramePr>
              <p:xfrm>
                <a:off x="5912284" y="-129252"/>
                <a:ext cx="1305142" cy="2313946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1305142" cy="2313946"/>
                      </a:xfrm>
                      <a:prstGeom prst="rect">
                        <a:avLst/>
                      </a:prstGeom>
                    </am3d:spPr>
                    <am3d:camera>
                      <am3d:pos x="0" y="0" z="68166449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1757840" d="1000000"/>
                      <am3d:preTrans dx="0" dy="-17920706" dz="5026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217717" ay="2155603" az="734569"/>
                      <am3d:postTrans dx="0" dy="0" dz="0"/>
                    </am3d:trans>
                    <am3d:raster rName="Office3DRenderer" rVer="16.0.8326">
                      <am3d:blip r:embed="rId5"/>
                    </am3d:raster>
                    <am3d:objViewport viewportSz="269224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6" name="3D Model 15" descr="Labrador retriever">
                  <a:extLst>
                    <a:ext uri="{FF2B5EF4-FFF2-40B4-BE49-F238E27FC236}">
                      <a16:creationId xmlns:a16="http://schemas.microsoft.com/office/drawing/2014/main" id="{789F1ACB-83FE-FA47-9CEC-AF70FE75936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12284" y="-129252"/>
                  <a:ext cx="1305142" cy="231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7" name="3D Model 16" descr="Labrador retriever">
                  <a:extLst>
                    <a:ext uri="{FF2B5EF4-FFF2-40B4-BE49-F238E27FC236}">
                      <a16:creationId xmlns:a16="http://schemas.microsoft.com/office/drawing/2014/main" id="{FB4A7C4C-05E9-E443-A4A3-BF787C37365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11392983"/>
                    </p:ext>
                  </p:extLst>
                </p:nvPr>
              </p:nvGraphicFramePr>
              <p:xfrm>
                <a:off x="6467081" y="1496349"/>
                <a:ext cx="1305142" cy="2313946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1305142" cy="2313946"/>
                      </a:xfrm>
                      <a:prstGeom prst="rect">
                        <a:avLst/>
                      </a:prstGeom>
                    </am3d:spPr>
                    <am3d:camera>
                      <am3d:pos x="0" y="0" z="68166449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1757840" d="1000000"/>
                      <am3d:preTrans dx="0" dy="-17920706" dz="5026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217717" ay="2155603" az="734569"/>
                      <am3d:postTrans dx="0" dy="0" dz="0"/>
                    </am3d:trans>
                    <am3d:raster rName="Office3DRenderer" rVer="16.0.8326">
                      <am3d:blip r:embed="rId5"/>
                    </am3d:raster>
                    <am3d:objViewport viewportSz="269224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7" name="3D Model 16" descr="Labrador retriever">
                  <a:extLst>
                    <a:ext uri="{FF2B5EF4-FFF2-40B4-BE49-F238E27FC236}">
                      <a16:creationId xmlns:a16="http://schemas.microsoft.com/office/drawing/2014/main" id="{FB4A7C4C-05E9-E443-A4A3-BF787C37365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67081" y="1496349"/>
                  <a:ext cx="1305142" cy="231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8" name="3D Model 17" descr="Labrador retriever">
                  <a:extLst>
                    <a:ext uri="{FF2B5EF4-FFF2-40B4-BE49-F238E27FC236}">
                      <a16:creationId xmlns:a16="http://schemas.microsoft.com/office/drawing/2014/main" id="{B57BABDC-8DC0-A34A-8EE9-3BB0E3FED1E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50081095"/>
                    </p:ext>
                  </p:extLst>
                </p:nvPr>
              </p:nvGraphicFramePr>
              <p:xfrm>
                <a:off x="8663490" y="-129252"/>
                <a:ext cx="1305142" cy="2313946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1305142" cy="2313946"/>
                      </a:xfrm>
                      <a:prstGeom prst="rect">
                        <a:avLst/>
                      </a:prstGeom>
                    </am3d:spPr>
                    <am3d:camera>
                      <am3d:pos x="0" y="0" z="68166449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1757840" d="1000000"/>
                      <am3d:preTrans dx="0" dy="-17920706" dz="5026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217717" ay="2155603" az="734569"/>
                      <am3d:postTrans dx="0" dy="0" dz="0"/>
                    </am3d:trans>
                    <am3d:raster rName="Office3DRenderer" rVer="16.0.8326">
                      <am3d:blip r:embed="rId5"/>
                    </am3d:raster>
                    <am3d:objViewport viewportSz="269224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8" name="3D Model 17" descr="Labrador retriever">
                  <a:extLst>
                    <a:ext uri="{FF2B5EF4-FFF2-40B4-BE49-F238E27FC236}">
                      <a16:creationId xmlns:a16="http://schemas.microsoft.com/office/drawing/2014/main" id="{B57BABDC-8DC0-A34A-8EE9-3BB0E3FED1E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63490" y="-129252"/>
                  <a:ext cx="1305142" cy="231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9" name="3D Model 18" descr="Labrador retriever">
                  <a:extLst>
                    <a:ext uri="{FF2B5EF4-FFF2-40B4-BE49-F238E27FC236}">
                      <a16:creationId xmlns:a16="http://schemas.microsoft.com/office/drawing/2014/main" id="{3455D398-6770-274F-A4E6-ACAE197BA83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62449384"/>
                    </p:ext>
                  </p:extLst>
                </p:nvPr>
              </p:nvGraphicFramePr>
              <p:xfrm>
                <a:off x="7287887" y="-129252"/>
                <a:ext cx="1305142" cy="2313946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1305142" cy="2313946"/>
                      </a:xfrm>
                      <a:prstGeom prst="rect">
                        <a:avLst/>
                      </a:prstGeom>
                    </am3d:spPr>
                    <am3d:camera>
                      <am3d:pos x="0" y="0" z="68166449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1757840" d="1000000"/>
                      <am3d:preTrans dx="0" dy="-17920706" dz="5026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217717" ay="2155603" az="734569"/>
                      <am3d:postTrans dx="0" dy="0" dz="0"/>
                    </am3d:trans>
                    <am3d:raster rName="Office3DRenderer" rVer="16.0.8326">
                      <am3d:blip r:embed="rId5"/>
                    </am3d:raster>
                    <am3d:objViewport viewportSz="269224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9" name="3D Model 18" descr="Labrador retriever">
                  <a:extLst>
                    <a:ext uri="{FF2B5EF4-FFF2-40B4-BE49-F238E27FC236}">
                      <a16:creationId xmlns:a16="http://schemas.microsoft.com/office/drawing/2014/main" id="{3455D398-6770-274F-A4E6-ACAE197BA83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87887" y="-129252"/>
                  <a:ext cx="1305142" cy="231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20" name="3D Model 19" descr="Labrador retriever">
                  <a:extLst>
                    <a:ext uri="{FF2B5EF4-FFF2-40B4-BE49-F238E27FC236}">
                      <a16:creationId xmlns:a16="http://schemas.microsoft.com/office/drawing/2014/main" id="{DD811797-2B76-A74A-B23F-0FA0EFB162C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98759940"/>
                    </p:ext>
                  </p:extLst>
                </p:nvPr>
              </p:nvGraphicFramePr>
              <p:xfrm>
                <a:off x="8010919" y="1434831"/>
                <a:ext cx="1305142" cy="2313946"/>
              </p:xfrm>
              <a:graphic>
                <a:graphicData uri="http://schemas.microsoft.com/office/drawing/2017/model3d">
                  <am3d:model3d r:embed="rId4">
                    <am3d:spPr>
                      <a:xfrm>
                        <a:off x="0" y="0"/>
                        <a:ext cx="1305142" cy="2313946"/>
                      </a:xfrm>
                      <a:prstGeom prst="rect">
                        <a:avLst/>
                      </a:prstGeom>
                    </am3d:spPr>
                    <am3d:camera>
                      <am3d:pos x="0" y="0" z="68166449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1757840" d="1000000"/>
                      <am3d:preTrans dx="0" dy="-17920706" dz="5026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217717" ay="2155603" az="734569"/>
                      <am3d:postTrans dx="0" dy="0" dz="0"/>
                    </am3d:trans>
                    <am3d:raster rName="Office3DRenderer" rVer="16.0.8326">
                      <am3d:blip r:embed="rId5"/>
                    </am3d:raster>
                    <am3d:objViewport viewportSz="269224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20" name="3D Model 19" descr="Labrador retriever">
                  <a:extLst>
                    <a:ext uri="{FF2B5EF4-FFF2-40B4-BE49-F238E27FC236}">
                      <a16:creationId xmlns:a16="http://schemas.microsoft.com/office/drawing/2014/main" id="{DD811797-2B76-A74A-B23F-0FA0EFB162C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10919" y="1434831"/>
                  <a:ext cx="1305142" cy="2313946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0598FA8-72C5-DC4A-9255-D34E14ACC0A8}"/>
              </a:ext>
            </a:extLst>
          </p:cNvPr>
          <p:cNvSpPr txBox="1"/>
          <p:nvPr/>
        </p:nvSpPr>
        <p:spPr>
          <a:xfrm>
            <a:off x="1325217" y="4614039"/>
            <a:ext cx="7547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6000" b="1" dirty="0">
                <a:latin typeface="MariaAvraam" panose="02000000000000000000" pitchFamily="2" charset="0"/>
              </a:rPr>
              <a:t>5 </a:t>
            </a:r>
            <a:r>
              <a:rPr lang="el-GR" sz="16000" b="1" dirty="0">
                <a:latin typeface="MariaAvraam" panose="02000000000000000000" pitchFamily="2" charset="0"/>
              </a:rPr>
              <a:t>+ </a:t>
            </a:r>
            <a:r>
              <a:rPr lang="en-US" sz="16000" b="1" dirty="0">
                <a:latin typeface="MariaAvraam" panose="02000000000000000000" pitchFamily="2" charset="0"/>
              </a:rPr>
              <a:t>5 =</a:t>
            </a:r>
            <a:r>
              <a:rPr lang="el-GR" sz="16000" b="1" dirty="0">
                <a:latin typeface="MariaAvraam" panose="02000000000000000000" pitchFamily="2" charset="0"/>
              </a:rPr>
              <a:t> </a:t>
            </a:r>
            <a:endParaRPr lang="en-AT" sz="16000" b="1" dirty="0">
              <a:latin typeface="MariaAvraam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90A609-D884-3D43-B0A4-FA4AD574879C}"/>
              </a:ext>
            </a:extLst>
          </p:cNvPr>
          <p:cNvSpPr/>
          <p:nvPr/>
        </p:nvSpPr>
        <p:spPr>
          <a:xfrm>
            <a:off x="8492433" y="4303455"/>
            <a:ext cx="259077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0" b="1" dirty="0">
                <a:latin typeface="MariaAvraam" panose="02000000000000000000" pitchFamily="2" charset="0"/>
              </a:rPr>
              <a:t>10</a:t>
            </a:r>
            <a:endParaRPr lang="en-AT" sz="16000" dirty="0"/>
          </a:p>
        </p:txBody>
      </p:sp>
      <p:pic>
        <p:nvPicPr>
          <p:cNvPr id="25" name="Audio Recording 12.01.2021 at 14:41:28" descr="Audio Recording 12.01.2021 at 14:41:28">
            <a:hlinkClick r:id="" action="ppaction://media"/>
            <a:extLst>
              <a:ext uri="{FF2B5EF4-FFF2-40B4-BE49-F238E27FC236}">
                <a16:creationId xmlns:a16="http://schemas.microsoft.com/office/drawing/2014/main" id="{B5F88182-958C-6040-8BE2-D86A84551F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66194" y="2149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0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4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1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6E64C3-AA85-9542-9D3A-21D47307FE36}"/>
              </a:ext>
            </a:extLst>
          </p:cNvPr>
          <p:cNvGrpSpPr/>
          <p:nvPr/>
        </p:nvGrpSpPr>
        <p:grpSpPr>
          <a:xfrm>
            <a:off x="0" y="-129252"/>
            <a:ext cx="9968632" cy="3939547"/>
            <a:chOff x="0" y="-129252"/>
            <a:chExt cx="9968632" cy="3939547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3" name="3D Model 2" descr="Labrador retriever">
                  <a:extLst>
                    <a:ext uri="{FF2B5EF4-FFF2-40B4-BE49-F238E27FC236}">
                      <a16:creationId xmlns:a16="http://schemas.microsoft.com/office/drawing/2014/main" id="{C4E67E97-09F6-D149-BBDB-298DED2586B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71400464"/>
                    </p:ext>
                  </p:extLst>
                </p:nvPr>
              </p:nvGraphicFramePr>
              <p:xfrm>
                <a:off x="0" y="-129251"/>
                <a:ext cx="1305142" cy="2313946"/>
              </p:xfrm>
              <a:graphic>
                <a:graphicData uri="http://schemas.microsoft.com/office/drawing/2017/model3d">
                  <am3d:model3d r:embed="rId6">
                    <am3d:spPr>
                      <a:xfrm>
                        <a:off x="0" y="0"/>
                        <a:ext cx="1305142" cy="2313946"/>
                      </a:xfrm>
                      <a:prstGeom prst="rect">
                        <a:avLst/>
                      </a:prstGeom>
                    </am3d:spPr>
                    <am3d:camera>
                      <am3d:pos x="0" y="0" z="68166449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1757840" d="1000000"/>
                      <am3d:preTrans dx="0" dy="-17920706" dz="5026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217717" ay="2155603" az="734569"/>
                      <am3d:postTrans dx="0" dy="0" dz="0"/>
                    </am3d:trans>
                    <am3d:raster rName="Office3DRenderer" rVer="16.0.8326">
                      <am3d:blip r:embed="rId7"/>
                    </am3d:raster>
                    <am3d:objViewport viewportSz="269224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3" name="3D Model 2" descr="Labrador retriever">
                  <a:extLst>
                    <a:ext uri="{FF2B5EF4-FFF2-40B4-BE49-F238E27FC236}">
                      <a16:creationId xmlns:a16="http://schemas.microsoft.com/office/drawing/2014/main" id="{C4E67E97-09F6-D149-BBDB-298DED2586B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0" y="-129251"/>
                  <a:ext cx="1305142" cy="231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4" name="3D Model 3" descr="Labrador retriever">
                  <a:extLst>
                    <a:ext uri="{FF2B5EF4-FFF2-40B4-BE49-F238E27FC236}">
                      <a16:creationId xmlns:a16="http://schemas.microsoft.com/office/drawing/2014/main" id="{22351607-1C5D-EB4E-81FC-9479FED2AAC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86030581"/>
                    </p:ext>
                  </p:extLst>
                </p:nvPr>
              </p:nvGraphicFramePr>
              <p:xfrm>
                <a:off x="1957713" y="1332522"/>
                <a:ext cx="1305142" cy="2313946"/>
              </p:xfrm>
              <a:graphic>
                <a:graphicData uri="http://schemas.microsoft.com/office/drawing/2017/model3d">
                  <am3d:model3d r:embed="rId6">
                    <am3d:spPr>
                      <a:xfrm>
                        <a:off x="0" y="0"/>
                        <a:ext cx="1305142" cy="2313946"/>
                      </a:xfrm>
                      <a:prstGeom prst="rect">
                        <a:avLst/>
                      </a:prstGeom>
                    </am3d:spPr>
                    <am3d:camera>
                      <am3d:pos x="0" y="0" z="68166449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1757840" d="1000000"/>
                      <am3d:preTrans dx="0" dy="-17920706" dz="5026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217717" ay="2155603" az="734569"/>
                      <am3d:postTrans dx="0" dy="0" dz="0"/>
                    </am3d:trans>
                    <am3d:raster rName="Office3DRenderer" rVer="16.0.8326">
                      <am3d:blip r:embed="rId7"/>
                    </am3d:raster>
                    <am3d:objViewport viewportSz="269224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4" name="3D Model 3" descr="Labrador retriever">
                  <a:extLst>
                    <a:ext uri="{FF2B5EF4-FFF2-40B4-BE49-F238E27FC236}">
                      <a16:creationId xmlns:a16="http://schemas.microsoft.com/office/drawing/2014/main" id="{22351607-1C5D-EB4E-81FC-9479FED2AAC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57713" y="1332522"/>
                  <a:ext cx="1305142" cy="231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5" name="3D Model 4" descr="Labrador retriever">
                  <a:extLst>
                    <a:ext uri="{FF2B5EF4-FFF2-40B4-BE49-F238E27FC236}">
                      <a16:creationId xmlns:a16="http://schemas.microsoft.com/office/drawing/2014/main" id="{65AB1ED4-810B-284B-AE38-9CE8CC06BBF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15116449"/>
                    </p:ext>
                  </p:extLst>
                </p:nvPr>
              </p:nvGraphicFramePr>
              <p:xfrm>
                <a:off x="652571" y="1332522"/>
                <a:ext cx="1305142" cy="2313946"/>
              </p:xfrm>
              <a:graphic>
                <a:graphicData uri="http://schemas.microsoft.com/office/drawing/2017/model3d">
                  <am3d:model3d r:embed="rId6">
                    <am3d:spPr>
                      <a:xfrm>
                        <a:off x="0" y="0"/>
                        <a:ext cx="1305142" cy="2313946"/>
                      </a:xfrm>
                      <a:prstGeom prst="rect">
                        <a:avLst/>
                      </a:prstGeom>
                    </am3d:spPr>
                    <am3d:camera>
                      <am3d:pos x="0" y="0" z="68166449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1757840" d="1000000"/>
                      <am3d:preTrans dx="0" dy="-17920706" dz="5026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217717" ay="2155603" az="734569"/>
                      <am3d:postTrans dx="0" dy="0" dz="0"/>
                    </am3d:trans>
                    <am3d:raster rName="Office3DRenderer" rVer="16.0.8326">
                      <am3d:blip r:embed="rId7"/>
                    </am3d:raster>
                    <am3d:objViewport viewportSz="269224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5" name="3D Model 4" descr="Labrador retriever">
                  <a:extLst>
                    <a:ext uri="{FF2B5EF4-FFF2-40B4-BE49-F238E27FC236}">
                      <a16:creationId xmlns:a16="http://schemas.microsoft.com/office/drawing/2014/main" id="{65AB1ED4-810B-284B-AE38-9CE8CC06BBF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2571" y="1332522"/>
                  <a:ext cx="1305142" cy="231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6" name="3D Model 5" descr="Labrador retriever">
                  <a:extLst>
                    <a:ext uri="{FF2B5EF4-FFF2-40B4-BE49-F238E27FC236}">
                      <a16:creationId xmlns:a16="http://schemas.microsoft.com/office/drawing/2014/main" id="{153EBDB9-4880-BA43-ACBD-E07D8ADA8C7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92003340"/>
                    </p:ext>
                  </p:extLst>
                </p:nvPr>
              </p:nvGraphicFramePr>
              <p:xfrm>
                <a:off x="2762684" y="-129251"/>
                <a:ext cx="1305142" cy="2313946"/>
              </p:xfrm>
              <a:graphic>
                <a:graphicData uri="http://schemas.microsoft.com/office/drawing/2017/model3d">
                  <am3d:model3d r:embed="rId6">
                    <am3d:spPr>
                      <a:xfrm>
                        <a:off x="0" y="0"/>
                        <a:ext cx="1305142" cy="2313946"/>
                      </a:xfrm>
                      <a:prstGeom prst="rect">
                        <a:avLst/>
                      </a:prstGeom>
                    </am3d:spPr>
                    <am3d:camera>
                      <am3d:pos x="0" y="0" z="68166449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1757840" d="1000000"/>
                      <am3d:preTrans dx="0" dy="-17920706" dz="5026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217717" ay="2155603" az="734569"/>
                      <am3d:postTrans dx="0" dy="0" dz="0"/>
                    </am3d:trans>
                    <am3d:raster rName="Office3DRenderer" rVer="16.0.8326">
                      <am3d:blip r:embed="rId7"/>
                    </am3d:raster>
                    <am3d:objViewport viewportSz="269224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6" name="3D Model 5" descr="Labrador retriever">
                  <a:extLst>
                    <a:ext uri="{FF2B5EF4-FFF2-40B4-BE49-F238E27FC236}">
                      <a16:creationId xmlns:a16="http://schemas.microsoft.com/office/drawing/2014/main" id="{153EBDB9-4880-BA43-ACBD-E07D8ADA8C7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62684" y="-129251"/>
                  <a:ext cx="1305142" cy="231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7" name="3D Model 6" descr="Labrador retriever">
                  <a:extLst>
                    <a:ext uri="{FF2B5EF4-FFF2-40B4-BE49-F238E27FC236}">
                      <a16:creationId xmlns:a16="http://schemas.microsoft.com/office/drawing/2014/main" id="{E4CEA3D6-E68C-F84D-B5CD-6BA521D5280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26248867"/>
                    </p:ext>
                  </p:extLst>
                </p:nvPr>
              </p:nvGraphicFramePr>
              <p:xfrm>
                <a:off x="1457542" y="-129251"/>
                <a:ext cx="1305142" cy="2313946"/>
              </p:xfrm>
              <a:graphic>
                <a:graphicData uri="http://schemas.microsoft.com/office/drawing/2017/model3d">
                  <am3d:model3d r:embed="rId6">
                    <am3d:spPr>
                      <a:xfrm>
                        <a:off x="0" y="0"/>
                        <a:ext cx="1305142" cy="2313946"/>
                      </a:xfrm>
                      <a:prstGeom prst="rect">
                        <a:avLst/>
                      </a:prstGeom>
                    </am3d:spPr>
                    <am3d:camera>
                      <am3d:pos x="0" y="0" z="68166449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1757840" d="1000000"/>
                      <am3d:preTrans dx="0" dy="-17920706" dz="5026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217717" ay="2155603" az="734569"/>
                      <am3d:postTrans dx="0" dy="0" dz="0"/>
                    </am3d:trans>
                    <am3d:raster rName="Office3DRenderer" rVer="16.0.8326">
                      <am3d:blip r:embed="rId7"/>
                    </am3d:raster>
                    <am3d:objViewport viewportSz="269224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7" name="3D Model 6" descr="Labrador retriever">
                  <a:extLst>
                    <a:ext uri="{FF2B5EF4-FFF2-40B4-BE49-F238E27FC236}">
                      <a16:creationId xmlns:a16="http://schemas.microsoft.com/office/drawing/2014/main" id="{E4CEA3D6-E68C-F84D-B5CD-6BA521D5280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57542" y="-129251"/>
                  <a:ext cx="1305142" cy="231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8" name="3D Model 7" descr="Red Plus sign">
                  <a:extLst>
                    <a:ext uri="{FF2B5EF4-FFF2-40B4-BE49-F238E27FC236}">
                      <a16:creationId xmlns:a16="http://schemas.microsoft.com/office/drawing/2014/main" id="{7A928D20-6FC3-C94A-B196-A1B726EAD04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83613265"/>
                    </p:ext>
                  </p:extLst>
                </p:nvPr>
              </p:nvGraphicFramePr>
              <p:xfrm>
                <a:off x="4241533" y="107956"/>
                <a:ext cx="1854467" cy="1839531"/>
              </p:xfrm>
              <a:graphic>
                <a:graphicData uri="http://schemas.microsoft.com/office/drawing/2017/model3d">
                  <am3d:model3d r:embed="rId8">
                    <am3d:spPr>
                      <a:xfrm>
                        <a:off x="0" y="0"/>
                        <a:ext cx="1854467" cy="1839531"/>
                      </a:xfrm>
                      <a:prstGeom prst="rect">
                        <a:avLst/>
                      </a:prstGeom>
                    </am3d:spPr>
                    <am3d:camera>
                      <am3d:pos x="0" y="0" z="66594550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3021293" d="1000000"/>
                      <am3d:preTrans dx="39466" dy="-17999980" dz="144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270204" ay="134588" az="-10600"/>
                      <am3d:postTrans dx="0" dy="0" dz="0"/>
                    </am3d:trans>
                    <am3d:raster rName="Office3DRenderer" rVer="16.0.8326">
                      <am3d:blip r:embed="rId9"/>
                    </am3d:raster>
                    <am3d:objViewport viewportSz="270933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8" name="3D Model 7" descr="Red Plus sign">
                  <a:extLst>
                    <a:ext uri="{FF2B5EF4-FFF2-40B4-BE49-F238E27FC236}">
                      <a16:creationId xmlns:a16="http://schemas.microsoft.com/office/drawing/2014/main" id="{7A928D20-6FC3-C94A-B196-A1B726EAD04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41533" y="107956"/>
                  <a:ext cx="1854467" cy="1839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9" name="3D Model 8" descr="Labrador retriever">
                  <a:extLst>
                    <a:ext uri="{FF2B5EF4-FFF2-40B4-BE49-F238E27FC236}">
                      <a16:creationId xmlns:a16="http://schemas.microsoft.com/office/drawing/2014/main" id="{A50DEDE6-AE93-DE4D-8937-AF28B97E0B0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47854133"/>
                    </p:ext>
                  </p:extLst>
                </p:nvPr>
              </p:nvGraphicFramePr>
              <p:xfrm>
                <a:off x="5912284" y="-129252"/>
                <a:ext cx="1305142" cy="2313946"/>
              </p:xfrm>
              <a:graphic>
                <a:graphicData uri="http://schemas.microsoft.com/office/drawing/2017/model3d">
                  <am3d:model3d r:embed="rId6">
                    <am3d:spPr>
                      <a:xfrm>
                        <a:off x="0" y="0"/>
                        <a:ext cx="1305142" cy="2313946"/>
                      </a:xfrm>
                      <a:prstGeom prst="rect">
                        <a:avLst/>
                      </a:prstGeom>
                    </am3d:spPr>
                    <am3d:camera>
                      <am3d:pos x="0" y="0" z="68166449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1757840" d="1000000"/>
                      <am3d:preTrans dx="0" dy="-17920706" dz="5026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217717" ay="2155603" az="734569"/>
                      <am3d:postTrans dx="0" dy="0" dz="0"/>
                    </am3d:trans>
                    <am3d:raster rName="Office3DRenderer" rVer="16.0.8326">
                      <am3d:blip r:embed="rId7"/>
                    </am3d:raster>
                    <am3d:objViewport viewportSz="269224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9" name="3D Model 8" descr="Labrador retriever">
                  <a:extLst>
                    <a:ext uri="{FF2B5EF4-FFF2-40B4-BE49-F238E27FC236}">
                      <a16:creationId xmlns:a16="http://schemas.microsoft.com/office/drawing/2014/main" id="{A50DEDE6-AE93-DE4D-8937-AF28B97E0B0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12284" y="-129252"/>
                  <a:ext cx="1305142" cy="231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0" name="3D Model 9" descr="Labrador retriever">
                  <a:extLst>
                    <a:ext uri="{FF2B5EF4-FFF2-40B4-BE49-F238E27FC236}">
                      <a16:creationId xmlns:a16="http://schemas.microsoft.com/office/drawing/2014/main" id="{805C33B9-500D-D340-A12E-28BBB16167E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26245361"/>
                    </p:ext>
                  </p:extLst>
                </p:nvPr>
              </p:nvGraphicFramePr>
              <p:xfrm>
                <a:off x="6467081" y="1496349"/>
                <a:ext cx="1305142" cy="2313946"/>
              </p:xfrm>
              <a:graphic>
                <a:graphicData uri="http://schemas.microsoft.com/office/drawing/2017/model3d">
                  <am3d:model3d r:embed="rId6">
                    <am3d:spPr>
                      <a:xfrm>
                        <a:off x="0" y="0"/>
                        <a:ext cx="1305142" cy="2313946"/>
                      </a:xfrm>
                      <a:prstGeom prst="rect">
                        <a:avLst/>
                      </a:prstGeom>
                    </am3d:spPr>
                    <am3d:camera>
                      <am3d:pos x="0" y="0" z="68166449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1757840" d="1000000"/>
                      <am3d:preTrans dx="0" dy="-17920706" dz="5026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217717" ay="2155603" az="734569"/>
                      <am3d:postTrans dx="0" dy="0" dz="0"/>
                    </am3d:trans>
                    <am3d:raster rName="Office3DRenderer" rVer="16.0.8326">
                      <am3d:blip r:embed="rId7"/>
                    </am3d:raster>
                    <am3d:objViewport viewportSz="269224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0" name="3D Model 9" descr="Labrador retriever">
                  <a:extLst>
                    <a:ext uri="{FF2B5EF4-FFF2-40B4-BE49-F238E27FC236}">
                      <a16:creationId xmlns:a16="http://schemas.microsoft.com/office/drawing/2014/main" id="{805C33B9-500D-D340-A12E-28BBB16167E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67081" y="1496349"/>
                  <a:ext cx="1305142" cy="231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1" name="3D Model 10" descr="Labrador retriever">
                  <a:extLst>
                    <a:ext uri="{FF2B5EF4-FFF2-40B4-BE49-F238E27FC236}">
                      <a16:creationId xmlns:a16="http://schemas.microsoft.com/office/drawing/2014/main" id="{31E3DE8E-8A95-9849-8D1A-4A950B68201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87075428"/>
                    </p:ext>
                  </p:extLst>
                </p:nvPr>
              </p:nvGraphicFramePr>
              <p:xfrm>
                <a:off x="8663490" y="-129252"/>
                <a:ext cx="1305142" cy="2313946"/>
              </p:xfrm>
              <a:graphic>
                <a:graphicData uri="http://schemas.microsoft.com/office/drawing/2017/model3d">
                  <am3d:model3d r:embed="rId6">
                    <am3d:spPr>
                      <a:xfrm>
                        <a:off x="0" y="0"/>
                        <a:ext cx="1305142" cy="2313946"/>
                      </a:xfrm>
                      <a:prstGeom prst="rect">
                        <a:avLst/>
                      </a:prstGeom>
                    </am3d:spPr>
                    <am3d:camera>
                      <am3d:pos x="0" y="0" z="68166449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1757840" d="1000000"/>
                      <am3d:preTrans dx="0" dy="-17920706" dz="5026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217717" ay="2155603" az="734569"/>
                      <am3d:postTrans dx="0" dy="0" dz="0"/>
                    </am3d:trans>
                    <am3d:raster rName="Office3DRenderer" rVer="16.0.8326">
                      <am3d:blip r:embed="rId7"/>
                    </am3d:raster>
                    <am3d:objViewport viewportSz="269224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1" name="3D Model 10" descr="Labrador retriever">
                  <a:extLst>
                    <a:ext uri="{FF2B5EF4-FFF2-40B4-BE49-F238E27FC236}">
                      <a16:creationId xmlns:a16="http://schemas.microsoft.com/office/drawing/2014/main" id="{31E3DE8E-8A95-9849-8D1A-4A950B68201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63490" y="-129252"/>
                  <a:ext cx="1305142" cy="231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2" name="3D Model 11" descr="Labrador retriever">
                  <a:extLst>
                    <a:ext uri="{FF2B5EF4-FFF2-40B4-BE49-F238E27FC236}">
                      <a16:creationId xmlns:a16="http://schemas.microsoft.com/office/drawing/2014/main" id="{B5CB0483-3C1D-C346-A0F0-A22301F279B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25541094"/>
                    </p:ext>
                  </p:extLst>
                </p:nvPr>
              </p:nvGraphicFramePr>
              <p:xfrm>
                <a:off x="7287887" y="-129252"/>
                <a:ext cx="1305142" cy="2313946"/>
              </p:xfrm>
              <a:graphic>
                <a:graphicData uri="http://schemas.microsoft.com/office/drawing/2017/model3d">
                  <am3d:model3d r:embed="rId6">
                    <am3d:spPr>
                      <a:xfrm>
                        <a:off x="0" y="0"/>
                        <a:ext cx="1305142" cy="2313946"/>
                      </a:xfrm>
                      <a:prstGeom prst="rect">
                        <a:avLst/>
                      </a:prstGeom>
                    </am3d:spPr>
                    <am3d:camera>
                      <am3d:pos x="0" y="0" z="68166449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1757840" d="1000000"/>
                      <am3d:preTrans dx="0" dy="-17920706" dz="5026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217717" ay="2155603" az="734569"/>
                      <am3d:postTrans dx="0" dy="0" dz="0"/>
                    </am3d:trans>
                    <am3d:raster rName="Office3DRenderer" rVer="16.0.8326">
                      <am3d:blip r:embed="rId7"/>
                    </am3d:raster>
                    <am3d:objViewport viewportSz="269224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2" name="3D Model 11" descr="Labrador retriever">
                  <a:extLst>
                    <a:ext uri="{FF2B5EF4-FFF2-40B4-BE49-F238E27FC236}">
                      <a16:creationId xmlns:a16="http://schemas.microsoft.com/office/drawing/2014/main" id="{B5CB0483-3C1D-C346-A0F0-A22301F279B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87887" y="-129252"/>
                  <a:ext cx="1305142" cy="231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3" name="3D Model 12" descr="Labrador retriever">
                  <a:extLst>
                    <a:ext uri="{FF2B5EF4-FFF2-40B4-BE49-F238E27FC236}">
                      <a16:creationId xmlns:a16="http://schemas.microsoft.com/office/drawing/2014/main" id="{2B413513-90AD-284B-A637-64C0FFC3ECD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73031745"/>
                    </p:ext>
                  </p:extLst>
                </p:nvPr>
              </p:nvGraphicFramePr>
              <p:xfrm>
                <a:off x="8010919" y="1434831"/>
                <a:ext cx="1305142" cy="2313946"/>
              </p:xfrm>
              <a:graphic>
                <a:graphicData uri="http://schemas.microsoft.com/office/drawing/2017/model3d">
                  <am3d:model3d r:embed="rId6">
                    <am3d:spPr>
                      <a:xfrm>
                        <a:off x="0" y="0"/>
                        <a:ext cx="1305142" cy="2313946"/>
                      </a:xfrm>
                      <a:prstGeom prst="rect">
                        <a:avLst/>
                      </a:prstGeom>
                    </am3d:spPr>
                    <am3d:camera>
                      <am3d:pos x="0" y="0" z="68166449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1757840" d="1000000"/>
                      <am3d:preTrans dx="0" dy="-17920706" dz="5026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217717" ay="2155603" az="734569"/>
                      <am3d:postTrans dx="0" dy="0" dz="0"/>
                    </am3d:trans>
                    <am3d:raster rName="Office3DRenderer" rVer="16.0.8326">
                      <am3d:blip r:embed="rId7"/>
                    </am3d:raster>
                    <am3d:objViewport viewportSz="269224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3" name="3D Model 12" descr="Labrador retriever">
                  <a:extLst>
                    <a:ext uri="{FF2B5EF4-FFF2-40B4-BE49-F238E27FC236}">
                      <a16:creationId xmlns:a16="http://schemas.microsoft.com/office/drawing/2014/main" id="{2B413513-90AD-284B-A637-64C0FFC3ECD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10919" y="1434831"/>
                  <a:ext cx="1305142" cy="2313946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397694-7861-B04D-98AF-EE2413DF9090}"/>
              </a:ext>
            </a:extLst>
          </p:cNvPr>
          <p:cNvCxnSpPr/>
          <p:nvPr/>
        </p:nvCxnSpPr>
        <p:spPr>
          <a:xfrm flipH="1">
            <a:off x="6248400" y="1998133"/>
            <a:ext cx="1710267" cy="1430867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AC0279B-16D6-524C-A3FD-AF1F32FABB31}"/>
              </a:ext>
            </a:extLst>
          </p:cNvPr>
          <p:cNvSpPr txBox="1"/>
          <p:nvPr/>
        </p:nvSpPr>
        <p:spPr>
          <a:xfrm>
            <a:off x="1305142" y="3804680"/>
            <a:ext cx="62979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0000" b="1" dirty="0">
                <a:latin typeface="MariaAvraam" panose="02000000000000000000" pitchFamily="2" charset="0"/>
              </a:rPr>
              <a:t>5 </a:t>
            </a:r>
            <a:r>
              <a:rPr lang="el-GR" sz="10000" b="1" dirty="0">
                <a:latin typeface="MariaAvraam" panose="02000000000000000000" pitchFamily="2" charset="0"/>
              </a:rPr>
              <a:t>+ </a:t>
            </a:r>
            <a:r>
              <a:rPr lang="en-US" sz="10000" b="1" dirty="0">
                <a:latin typeface="MariaAvraam" panose="02000000000000000000" pitchFamily="2" charset="0"/>
              </a:rPr>
              <a:t>5 =10</a:t>
            </a:r>
            <a:r>
              <a:rPr lang="el-GR" sz="10000" b="1" dirty="0">
                <a:latin typeface="MariaAvraam" panose="02000000000000000000" pitchFamily="2" charset="0"/>
              </a:rPr>
              <a:t> </a:t>
            </a:r>
            <a:endParaRPr lang="en-AT" sz="10000" b="1" dirty="0">
              <a:latin typeface="MariaAvraam" panose="02000000000000000000" pitchFamily="2" charset="0"/>
            </a:endParaRPr>
          </a:p>
        </p:txBody>
      </p:sp>
      <p:pic>
        <p:nvPicPr>
          <p:cNvPr id="17" name="Audio Recording 12.01.2021 at 14:51:24" descr="Audio Recording 12.01.2021 at 14:51:24">
            <a:hlinkClick r:id="" action="ppaction://media"/>
            <a:extLst>
              <a:ext uri="{FF2B5EF4-FFF2-40B4-BE49-F238E27FC236}">
                <a16:creationId xmlns:a16="http://schemas.microsoft.com/office/drawing/2014/main" id="{D6E652D1-9AFF-0744-A4BC-3C565DBA23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78757" y="5859682"/>
            <a:ext cx="812800" cy="812800"/>
          </a:xfrm>
          <a:prstGeom prst="rect">
            <a:avLst/>
          </a:prstGeom>
        </p:spPr>
      </p:pic>
      <p:pic>
        <p:nvPicPr>
          <p:cNvPr id="18" name="Audio Recording 12.01.2021 at 14:52:52" descr="Audio Recording 12.01.2021 at 14:52:52">
            <a:hlinkClick r:id="" action="ppaction://media"/>
            <a:extLst>
              <a:ext uri="{FF2B5EF4-FFF2-40B4-BE49-F238E27FC236}">
                <a16:creationId xmlns:a16="http://schemas.microsoft.com/office/drawing/2014/main" id="{31B22653-51BC-B340-AE15-3366865DCD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70049" y="1027721"/>
            <a:ext cx="812800" cy="812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BF420B-730B-7B44-8A59-95A397934B71}"/>
              </a:ext>
            </a:extLst>
          </p:cNvPr>
          <p:cNvSpPr txBox="1"/>
          <p:nvPr/>
        </p:nvSpPr>
        <p:spPr>
          <a:xfrm>
            <a:off x="1314542" y="5714308"/>
            <a:ext cx="62885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0000" b="1" dirty="0">
                <a:latin typeface="MariaAvraam" panose="02000000000000000000" pitchFamily="2" charset="0"/>
              </a:rPr>
              <a:t>5 </a:t>
            </a:r>
            <a:r>
              <a:rPr lang="el-GR" sz="10000" b="1" dirty="0">
                <a:latin typeface="MariaAvraam" panose="02000000000000000000" pitchFamily="2" charset="0"/>
              </a:rPr>
              <a:t>+ </a:t>
            </a:r>
            <a:r>
              <a:rPr lang="en-US" sz="10000" b="1" dirty="0">
                <a:latin typeface="MariaAvraam" panose="02000000000000000000" pitchFamily="2" charset="0"/>
              </a:rPr>
              <a:t>4 = 9</a:t>
            </a:r>
            <a:r>
              <a:rPr lang="el-GR" sz="10000" b="1" dirty="0">
                <a:latin typeface="MariaAvraam" panose="02000000000000000000" pitchFamily="2" charset="0"/>
              </a:rPr>
              <a:t> </a:t>
            </a:r>
            <a:endParaRPr lang="en-AT" sz="10000" b="1" dirty="0">
              <a:latin typeface="MariaAvraam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836EE24-62EC-994C-9250-D3BFA40BEA1A}"/>
              </a:ext>
            </a:extLst>
          </p:cNvPr>
          <p:cNvGrpSpPr/>
          <p:nvPr/>
        </p:nvGrpSpPr>
        <p:grpSpPr>
          <a:xfrm>
            <a:off x="2927996" y="4245946"/>
            <a:ext cx="7185624" cy="2170258"/>
            <a:chOff x="2927996" y="4245946"/>
            <a:chExt cx="7185624" cy="2170258"/>
          </a:xfrm>
        </p:grpSpPr>
        <p:sp>
          <p:nvSpPr>
            <p:cNvPr id="21" name="Curved Left Arrow 20">
              <a:extLst>
                <a:ext uri="{FF2B5EF4-FFF2-40B4-BE49-F238E27FC236}">
                  <a16:creationId xmlns:a16="http://schemas.microsoft.com/office/drawing/2014/main" id="{FDD93C2F-4434-0243-A37A-B47D9698A6D3}"/>
                </a:ext>
              </a:extLst>
            </p:cNvPr>
            <p:cNvSpPr/>
            <p:nvPr/>
          </p:nvSpPr>
          <p:spPr>
            <a:xfrm>
              <a:off x="7287887" y="4245946"/>
              <a:ext cx="980661" cy="2080493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7DDB26-DB06-D04A-8A26-A7F9130929E5}"/>
                </a:ext>
              </a:extLst>
            </p:cNvPr>
            <p:cNvSpPr txBox="1"/>
            <p:nvPr/>
          </p:nvSpPr>
          <p:spPr>
            <a:xfrm>
              <a:off x="3034241" y="5040110"/>
              <a:ext cx="16105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MariaAvraam" panose="02000000000000000000" pitchFamily="2" charset="0"/>
                </a:rPr>
                <a:t>-</a:t>
              </a:r>
              <a:r>
                <a:rPr lang="el-GR" sz="6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MariaAvraam" panose="02000000000000000000" pitchFamily="2" charset="0"/>
                </a:rPr>
                <a:t>1</a:t>
              </a:r>
              <a:endParaRPr lang="en-AT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ariaAvraam" panose="020000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EF3B57-6614-0A4E-9417-280F374C0F09}"/>
                </a:ext>
              </a:extLst>
            </p:cNvPr>
            <p:cNvSpPr txBox="1"/>
            <p:nvPr/>
          </p:nvSpPr>
          <p:spPr>
            <a:xfrm>
              <a:off x="8503086" y="4881898"/>
              <a:ext cx="16105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MariaAvraam" panose="02000000000000000000" pitchFamily="2" charset="0"/>
                </a:rPr>
                <a:t>-</a:t>
              </a:r>
              <a:r>
                <a:rPr lang="el-GR" sz="6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MariaAvraam" panose="02000000000000000000" pitchFamily="2" charset="0"/>
                </a:rPr>
                <a:t>1</a:t>
              </a:r>
              <a:endParaRPr lang="en-AT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ariaAvraam" panose="02000000000000000000" pitchFamily="2" charset="0"/>
              </a:endParaRPr>
            </a:p>
          </p:txBody>
        </p:sp>
        <p:sp>
          <p:nvSpPr>
            <p:cNvPr id="25" name="Curved Right Arrow 24">
              <a:extLst>
                <a:ext uri="{FF2B5EF4-FFF2-40B4-BE49-F238E27FC236}">
                  <a16:creationId xmlns:a16="http://schemas.microsoft.com/office/drawing/2014/main" id="{4BDBE714-9107-4F45-ACDA-1B217E5E55A6}"/>
                </a:ext>
              </a:extLst>
            </p:cNvPr>
            <p:cNvSpPr/>
            <p:nvPr/>
          </p:nvSpPr>
          <p:spPr>
            <a:xfrm>
              <a:off x="2927996" y="4335711"/>
              <a:ext cx="980661" cy="208049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82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10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6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27382DA0-49C1-CC43-9650-1966CE86A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4732" y="0"/>
            <a:ext cx="4230904" cy="6858000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8C9E8735-15C6-7548-8F78-BA5DCC3A6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093" y="0"/>
            <a:ext cx="5600907" cy="6858000"/>
          </a:xfrm>
          <a:prstGeom prst="rect">
            <a:avLst/>
          </a:prstGeom>
        </p:spPr>
      </p:pic>
      <p:pic>
        <p:nvPicPr>
          <p:cNvPr id="8" name="Audio Recording 12.01.2021 at 15:13:27" descr="Audio Recording 12.01.2021 at 15:13:27">
            <a:hlinkClick r:id="" action="ppaction://media"/>
            <a:extLst>
              <a:ext uri="{FF2B5EF4-FFF2-40B4-BE49-F238E27FC236}">
                <a16:creationId xmlns:a16="http://schemas.microsoft.com/office/drawing/2014/main" id="{2F8BEA1C-F934-4C49-80AC-B7B40C91D5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64760" y="22910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5E7A0-9A9B-D44C-A862-1AC70669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b="1" dirty="0" err="1">
                <a:solidFill>
                  <a:schemeClr val="tx1"/>
                </a:solidFill>
                <a:latin typeface="MariaAvraam" panose="02000000000000000000" pitchFamily="2" charset="0"/>
              </a:rPr>
              <a:t>Βιβλ</a:t>
            </a:r>
            <a:r>
              <a:rPr lang="en-AT" b="1" dirty="0">
                <a:solidFill>
                  <a:schemeClr val="tx1"/>
                </a:solidFill>
                <a:latin typeface="MariaAvraam" panose="02000000000000000000" pitchFamily="2" charset="0"/>
              </a:rPr>
              <a:t>ί</a:t>
            </a:r>
            <a:r>
              <a:rPr lang="el-GR" b="1" dirty="0">
                <a:solidFill>
                  <a:schemeClr val="tx1"/>
                </a:solidFill>
                <a:latin typeface="MariaAvraam" panose="02000000000000000000" pitchFamily="2" charset="0"/>
              </a:rPr>
              <a:t>ο</a:t>
            </a:r>
            <a:br>
              <a:rPr lang="el-GR" b="1" dirty="0">
                <a:solidFill>
                  <a:schemeClr val="tx1"/>
                </a:solidFill>
                <a:latin typeface="MariaAvraam" panose="02000000000000000000" pitchFamily="2" charset="0"/>
              </a:rPr>
            </a:br>
            <a:r>
              <a:rPr lang="el-GR" b="1" dirty="0">
                <a:solidFill>
                  <a:schemeClr val="tx1"/>
                </a:solidFill>
                <a:latin typeface="MariaAvraam" panose="02000000000000000000" pitchFamily="2" charset="0"/>
              </a:rPr>
              <a:t> σελ. 85</a:t>
            </a:r>
            <a:endParaRPr lang="en-AT" b="1" dirty="0">
              <a:solidFill>
                <a:schemeClr val="tx1"/>
              </a:solidFill>
              <a:latin typeface="MariaAvraam" panose="02000000000000000000" pitchFamily="2" charset="0"/>
            </a:endParaRPr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A34D446-6017-1B42-9734-FC3295143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551"/>
          <a:stretch/>
        </p:blipFill>
        <p:spPr>
          <a:xfrm>
            <a:off x="4771665" y="388001"/>
            <a:ext cx="5793606" cy="5703879"/>
          </a:xfrm>
        </p:spPr>
      </p:pic>
    </p:spTree>
    <p:extLst>
      <p:ext uri="{BB962C8B-B14F-4D97-AF65-F5344CB8AC3E}">
        <p14:creationId xmlns:p14="http://schemas.microsoft.com/office/powerpoint/2010/main" val="176695901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96</Words>
  <Application>Microsoft Macintosh PowerPoint</Application>
  <PresentationFormat>Widescreen</PresentationFormat>
  <Paragraphs>21</Paragraphs>
  <Slides>11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 Light</vt:lpstr>
      <vt:lpstr>MariaAvraam</vt:lpstr>
      <vt:lpstr>Rockwell</vt:lpstr>
      <vt:lpstr>Wingdings</vt:lpstr>
      <vt:lpstr>Atlas</vt:lpstr>
      <vt:lpstr>Γνωστά αθροίσματα</vt:lpstr>
      <vt:lpstr>Πάμε να θυμηθούμε τα διδυμάκια!</vt:lpstr>
      <vt:lpstr>Για να δούμε  αν τα μάθαμε καλά: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Βιβλίο  σελ. 85</vt:lpstr>
      <vt:lpstr>Βιβλίο  σελ. 86</vt:lpstr>
      <vt:lpstr>Είστε αστέρια  σούπερ πρωτάκια μου!!!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Γνωστά αθροίσματα</dc:title>
  <dc:creator>nicoletta zacharia</dc:creator>
  <cp:lastModifiedBy>nicoletta zacharia</cp:lastModifiedBy>
  <cp:revision>2</cp:revision>
  <dcterms:created xsi:type="dcterms:W3CDTF">2021-01-12T13:25:28Z</dcterms:created>
  <dcterms:modified xsi:type="dcterms:W3CDTF">2021-01-12T16:17:52Z</dcterms:modified>
</cp:coreProperties>
</file>