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59" r:id="rId4"/>
    <p:sldId id="262" r:id="rId5"/>
    <p:sldId id="294" r:id="rId6"/>
    <p:sldId id="284" r:id="rId7"/>
    <p:sldId id="292" r:id="rId8"/>
    <p:sldId id="289" r:id="rId9"/>
    <p:sldId id="299" r:id="rId10"/>
    <p:sldId id="285" r:id="rId11"/>
    <p:sldId id="286" r:id="rId12"/>
    <p:sldId id="287" r:id="rId13"/>
    <p:sldId id="288" r:id="rId14"/>
    <p:sldId id="267" r:id="rId15"/>
    <p:sldId id="268" r:id="rId16"/>
    <p:sldId id="263" r:id="rId17"/>
    <p:sldId id="266" r:id="rId18"/>
    <p:sldId id="264" r:id="rId19"/>
    <p:sldId id="265" r:id="rId20"/>
    <p:sldId id="269" r:id="rId21"/>
    <p:sldId id="270" r:id="rId22"/>
    <p:sldId id="296" r:id="rId23"/>
    <p:sldId id="297" r:id="rId24"/>
    <p:sldId id="290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5CE7F-D155-4CF7-ABC6-C7DC54D6F9E3}" v="32" dt="2020-04-28T06:48:13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0835CE7F-D155-4CF7-ABC6-C7DC54D6F9E3}"/>
    <pc:docChg chg="undo custSel addSld delSld modSld">
      <pc:chgData name="Dia Germanou" userId="ed87489bdfc8587b" providerId="LiveId" clId="{0835CE7F-D155-4CF7-ABC6-C7DC54D6F9E3}" dt="2020-04-28T06:53:49.180" v="1046" actId="1076"/>
      <pc:docMkLst>
        <pc:docMk/>
      </pc:docMkLst>
      <pc:sldChg chg="modSp mod">
        <pc:chgData name="Dia Germanou" userId="ed87489bdfc8587b" providerId="LiveId" clId="{0835CE7F-D155-4CF7-ABC6-C7DC54D6F9E3}" dt="2020-04-27T14:08:05.575" v="138" actId="20577"/>
        <pc:sldMkLst>
          <pc:docMk/>
          <pc:sldMk cId="982274821" sldId="258"/>
        </pc:sldMkLst>
        <pc:spChg chg="mod">
          <ac:chgData name="Dia Germanou" userId="ed87489bdfc8587b" providerId="LiveId" clId="{0835CE7F-D155-4CF7-ABC6-C7DC54D6F9E3}" dt="2020-04-27T14:08:05.575" v="138" actId="20577"/>
          <ac:spMkLst>
            <pc:docMk/>
            <pc:sldMk cId="982274821" sldId="258"/>
            <ac:spMk id="14" creationId="{C62BFB45-6340-40B1-B69C-DA52847A8E98}"/>
          </ac:spMkLst>
        </pc:spChg>
      </pc:sldChg>
      <pc:sldChg chg="modSp mod">
        <pc:chgData name="Dia Germanou" userId="ed87489bdfc8587b" providerId="LiveId" clId="{0835CE7F-D155-4CF7-ABC6-C7DC54D6F9E3}" dt="2020-04-27T14:08:15.475" v="148" actId="20577"/>
        <pc:sldMkLst>
          <pc:docMk/>
          <pc:sldMk cId="4240179319" sldId="259"/>
        </pc:sldMkLst>
        <pc:spChg chg="mod">
          <ac:chgData name="Dia Germanou" userId="ed87489bdfc8587b" providerId="LiveId" clId="{0835CE7F-D155-4CF7-ABC6-C7DC54D6F9E3}" dt="2020-04-27T14:08:15.475" v="148" actId="20577"/>
          <ac:spMkLst>
            <pc:docMk/>
            <pc:sldMk cId="4240179319" sldId="259"/>
            <ac:spMk id="2" creationId="{167FF082-D891-4F28-898E-099CB2B83C7E}"/>
          </ac:spMkLst>
        </pc:spChg>
      </pc:sldChg>
      <pc:sldChg chg="modSp mod">
        <pc:chgData name="Dia Germanou" userId="ed87489bdfc8587b" providerId="LiveId" clId="{0835CE7F-D155-4CF7-ABC6-C7DC54D6F9E3}" dt="2020-04-27T14:08:26.176" v="160" actId="20577"/>
        <pc:sldMkLst>
          <pc:docMk/>
          <pc:sldMk cId="806611321" sldId="262"/>
        </pc:sldMkLst>
        <pc:spChg chg="mod">
          <ac:chgData name="Dia Germanou" userId="ed87489bdfc8587b" providerId="LiveId" clId="{0835CE7F-D155-4CF7-ABC6-C7DC54D6F9E3}" dt="2020-04-27T14:08:26.176" v="160" actId="20577"/>
          <ac:spMkLst>
            <pc:docMk/>
            <pc:sldMk cId="806611321" sldId="262"/>
            <ac:spMk id="11" creationId="{ACBE0FA0-800D-4D3C-8414-F7C5691688E4}"/>
          </ac:spMkLst>
        </pc:spChg>
      </pc:sldChg>
      <pc:sldChg chg="modSp mod">
        <pc:chgData name="Dia Germanou" userId="ed87489bdfc8587b" providerId="LiveId" clId="{0835CE7F-D155-4CF7-ABC6-C7DC54D6F9E3}" dt="2020-04-27T14:47:52.341" v="863" actId="122"/>
        <pc:sldMkLst>
          <pc:docMk/>
          <pc:sldMk cId="0" sldId="263"/>
        </pc:sldMkLst>
        <pc:spChg chg="mod">
          <ac:chgData name="Dia Germanou" userId="ed87489bdfc8587b" providerId="LiveId" clId="{0835CE7F-D155-4CF7-ABC6-C7DC54D6F9E3}" dt="2020-04-27T14:47:52.341" v="863" actId="122"/>
          <ac:spMkLst>
            <pc:docMk/>
            <pc:sldMk cId="0" sldId="263"/>
            <ac:spMk id="9218" creationId="{6B9F0BA8-5CF8-4AE3-9CAD-9318295C09BC}"/>
          </ac:spMkLst>
        </pc:spChg>
      </pc:sldChg>
      <pc:sldChg chg="modSp mod">
        <pc:chgData name="Dia Germanou" userId="ed87489bdfc8587b" providerId="LiveId" clId="{0835CE7F-D155-4CF7-ABC6-C7DC54D6F9E3}" dt="2020-04-27T14:49:28.520" v="868" actId="1076"/>
        <pc:sldMkLst>
          <pc:docMk/>
          <pc:sldMk cId="0" sldId="264"/>
        </pc:sldMkLst>
        <pc:spChg chg="mod">
          <ac:chgData name="Dia Germanou" userId="ed87489bdfc8587b" providerId="LiveId" clId="{0835CE7F-D155-4CF7-ABC6-C7DC54D6F9E3}" dt="2020-04-27T14:49:28.520" v="868" actId="1076"/>
          <ac:spMkLst>
            <pc:docMk/>
            <pc:sldMk cId="0" sldId="264"/>
            <ac:spMk id="3" creationId="{E67D2AE3-D58B-4208-92DD-C609E88CE3CE}"/>
          </ac:spMkLst>
        </pc:spChg>
        <pc:spChg chg="mod">
          <ac:chgData name="Dia Germanou" userId="ed87489bdfc8587b" providerId="LiveId" clId="{0835CE7F-D155-4CF7-ABC6-C7DC54D6F9E3}" dt="2020-04-27T14:48:00.655" v="864" actId="122"/>
          <ac:spMkLst>
            <pc:docMk/>
            <pc:sldMk cId="0" sldId="264"/>
            <ac:spMk id="11266" creationId="{FC4862C2-5F31-48F4-ABA4-945207E5694D}"/>
          </ac:spMkLst>
        </pc:spChg>
      </pc:sldChg>
      <pc:sldChg chg="modSp mod">
        <pc:chgData name="Dia Germanou" userId="ed87489bdfc8587b" providerId="LiveId" clId="{0835CE7F-D155-4CF7-ABC6-C7DC54D6F9E3}" dt="2020-04-27T14:49:15.179" v="867" actId="1076"/>
        <pc:sldMkLst>
          <pc:docMk/>
          <pc:sldMk cId="0" sldId="267"/>
        </pc:sldMkLst>
        <pc:spChg chg="mod">
          <ac:chgData name="Dia Germanou" userId="ed87489bdfc8587b" providerId="LiveId" clId="{0835CE7F-D155-4CF7-ABC6-C7DC54D6F9E3}" dt="2020-04-27T14:49:15.179" v="867" actId="1076"/>
          <ac:spMkLst>
            <pc:docMk/>
            <pc:sldMk cId="0" sldId="267"/>
            <ac:spMk id="3" creationId="{D68E2E7A-9A0B-49AA-B6CF-47E3EABE77E4}"/>
          </ac:spMkLst>
        </pc:spChg>
      </pc:sldChg>
      <pc:sldChg chg="modSp">
        <pc:chgData name="Dia Germanou" userId="ed87489bdfc8587b" providerId="LiveId" clId="{0835CE7F-D155-4CF7-ABC6-C7DC54D6F9E3}" dt="2020-04-27T14:47:44.507" v="862" actId="1076"/>
        <pc:sldMkLst>
          <pc:docMk/>
          <pc:sldMk cId="0" sldId="268"/>
        </pc:sldMkLst>
        <pc:picChg chg="mod">
          <ac:chgData name="Dia Germanou" userId="ed87489bdfc8587b" providerId="LiveId" clId="{0835CE7F-D155-4CF7-ABC6-C7DC54D6F9E3}" dt="2020-04-27T14:47:44.507" v="862" actId="1076"/>
          <ac:picMkLst>
            <pc:docMk/>
            <pc:sldMk cId="0" sldId="268"/>
            <ac:picMk id="8196" creationId="{C1151242-4AB3-4DC3-AA83-FF9171AE94E7}"/>
          </ac:picMkLst>
        </pc:picChg>
      </pc:sldChg>
      <pc:sldChg chg="modSp mod">
        <pc:chgData name="Dia Germanou" userId="ed87489bdfc8587b" providerId="LiveId" clId="{0835CE7F-D155-4CF7-ABC6-C7DC54D6F9E3}" dt="2020-04-27T14:49:36.964" v="870" actId="1076"/>
        <pc:sldMkLst>
          <pc:docMk/>
          <pc:sldMk cId="0" sldId="269"/>
        </pc:sldMkLst>
        <pc:spChg chg="mod">
          <ac:chgData name="Dia Germanou" userId="ed87489bdfc8587b" providerId="LiveId" clId="{0835CE7F-D155-4CF7-ABC6-C7DC54D6F9E3}" dt="2020-04-27T14:49:36.964" v="870" actId="1076"/>
          <ac:spMkLst>
            <pc:docMk/>
            <pc:sldMk cId="0" sldId="269"/>
            <ac:spMk id="4" creationId="{22FB2460-6300-462F-A5E7-0DF9CC3175FB}"/>
          </ac:spMkLst>
        </pc:spChg>
      </pc:sldChg>
      <pc:sldChg chg="modSp mod">
        <pc:chgData name="Dia Germanou" userId="ed87489bdfc8587b" providerId="LiveId" clId="{0835CE7F-D155-4CF7-ABC6-C7DC54D6F9E3}" dt="2020-04-27T14:48:11.504" v="865" actId="255"/>
        <pc:sldMkLst>
          <pc:docMk/>
          <pc:sldMk cId="0" sldId="270"/>
        </pc:sldMkLst>
        <pc:spChg chg="mod">
          <ac:chgData name="Dia Germanou" userId="ed87489bdfc8587b" providerId="LiveId" clId="{0835CE7F-D155-4CF7-ABC6-C7DC54D6F9E3}" dt="2020-04-27T14:48:11.504" v="865" actId="255"/>
          <ac:spMkLst>
            <pc:docMk/>
            <pc:sldMk cId="0" sldId="270"/>
            <ac:spMk id="14338" creationId="{51D77ADC-D8EE-485D-A728-AB829E1FFCAB}"/>
          </ac:spMkLst>
        </pc:spChg>
      </pc:sldChg>
      <pc:sldChg chg="modSp mod">
        <pc:chgData name="Dia Germanou" userId="ed87489bdfc8587b" providerId="LiveId" clId="{0835CE7F-D155-4CF7-ABC6-C7DC54D6F9E3}" dt="2020-04-28T06:53:49.180" v="1046" actId="1076"/>
        <pc:sldMkLst>
          <pc:docMk/>
          <pc:sldMk cId="4272126016" sldId="280"/>
        </pc:sldMkLst>
        <pc:picChg chg="mod">
          <ac:chgData name="Dia Germanou" userId="ed87489bdfc8587b" providerId="LiveId" clId="{0835CE7F-D155-4CF7-ABC6-C7DC54D6F9E3}" dt="2020-04-28T06:53:49.180" v="1046" actId="1076"/>
          <ac:picMkLst>
            <pc:docMk/>
            <pc:sldMk cId="4272126016" sldId="280"/>
            <ac:picMk id="5" creationId="{BA588642-EDD3-4D9F-A39C-B42327FE4A7E}"/>
          </ac:picMkLst>
        </pc:picChg>
      </pc:sldChg>
      <pc:sldChg chg="delSp modSp mod">
        <pc:chgData name="Dia Germanou" userId="ed87489bdfc8587b" providerId="LiveId" clId="{0835CE7F-D155-4CF7-ABC6-C7DC54D6F9E3}" dt="2020-04-28T06:48:13.635" v="1045" actId="27636"/>
        <pc:sldMkLst>
          <pc:docMk/>
          <pc:sldMk cId="2721135721" sldId="284"/>
        </pc:sldMkLst>
        <pc:spChg chg="mod">
          <ac:chgData name="Dia Germanou" userId="ed87489bdfc8587b" providerId="LiveId" clId="{0835CE7F-D155-4CF7-ABC6-C7DC54D6F9E3}" dt="2020-04-28T06:48:13.635" v="1045" actId="27636"/>
          <ac:spMkLst>
            <pc:docMk/>
            <pc:sldMk cId="2721135721" sldId="284"/>
            <ac:spMk id="4" creationId="{03DF2335-771A-48EE-AE01-8A98BA530CA2}"/>
          </ac:spMkLst>
        </pc:spChg>
        <pc:spChg chg="del mod">
          <ac:chgData name="Dia Germanou" userId="ed87489bdfc8587b" providerId="LiveId" clId="{0835CE7F-D155-4CF7-ABC6-C7DC54D6F9E3}" dt="2020-04-26T18:10:35.534" v="130"/>
          <ac:spMkLst>
            <pc:docMk/>
            <pc:sldMk cId="2721135721" sldId="284"/>
            <ac:spMk id="8" creationId="{331688AA-705A-4165-BDDE-F99E8F74C67B}"/>
          </ac:spMkLst>
        </pc:spChg>
        <pc:picChg chg="mod">
          <ac:chgData name="Dia Germanou" userId="ed87489bdfc8587b" providerId="LiveId" clId="{0835CE7F-D155-4CF7-ABC6-C7DC54D6F9E3}" dt="2020-04-27T14:22:16.158" v="176" actId="14100"/>
          <ac:picMkLst>
            <pc:docMk/>
            <pc:sldMk cId="2721135721" sldId="284"/>
            <ac:picMk id="5" creationId="{E39C40C8-CFEF-4E94-8E6D-C1FA190999C5}"/>
          </ac:picMkLst>
        </pc:picChg>
      </pc:sldChg>
      <pc:sldChg chg="modSp mod">
        <pc:chgData name="Dia Germanou" userId="ed87489bdfc8587b" providerId="LiveId" clId="{0835CE7F-D155-4CF7-ABC6-C7DC54D6F9E3}" dt="2020-04-27T14:46:07.073" v="845" actId="1076"/>
        <pc:sldMkLst>
          <pc:docMk/>
          <pc:sldMk cId="0" sldId="285"/>
        </pc:sldMkLst>
        <pc:spChg chg="mod">
          <ac:chgData name="Dia Germanou" userId="ed87489bdfc8587b" providerId="LiveId" clId="{0835CE7F-D155-4CF7-ABC6-C7DC54D6F9E3}" dt="2020-04-27T14:46:07.073" v="845" actId="1076"/>
          <ac:spMkLst>
            <pc:docMk/>
            <pc:sldMk cId="0" sldId="285"/>
            <ac:spMk id="4" creationId="{ED930C66-80D8-434E-B866-F813F64CA2DF}"/>
          </ac:spMkLst>
        </pc:spChg>
        <pc:spChg chg="mod">
          <ac:chgData name="Dia Germanou" userId="ed87489bdfc8587b" providerId="LiveId" clId="{0835CE7F-D155-4CF7-ABC6-C7DC54D6F9E3}" dt="2020-04-27T14:45:53.141" v="844" actId="255"/>
          <ac:spMkLst>
            <pc:docMk/>
            <pc:sldMk cId="0" sldId="285"/>
            <ac:spMk id="3074" creationId="{2EF68630-3D64-4AA7-843E-0622AF9DBAF0}"/>
          </ac:spMkLst>
        </pc:spChg>
        <pc:spChg chg="mod">
          <ac:chgData name="Dia Germanou" userId="ed87489bdfc8587b" providerId="LiveId" clId="{0835CE7F-D155-4CF7-ABC6-C7DC54D6F9E3}" dt="2020-04-27T14:45:34.803" v="841" actId="20577"/>
          <ac:spMkLst>
            <pc:docMk/>
            <pc:sldMk cId="0" sldId="285"/>
            <ac:spMk id="3075" creationId="{41E90624-BB85-46D3-B037-1F5E3ABCFCD2}"/>
          </ac:spMkLst>
        </pc:spChg>
        <pc:picChg chg="mod">
          <ac:chgData name="Dia Germanou" userId="ed87489bdfc8587b" providerId="LiveId" clId="{0835CE7F-D155-4CF7-ABC6-C7DC54D6F9E3}" dt="2020-04-27T14:45:24.061" v="839" actId="1076"/>
          <ac:picMkLst>
            <pc:docMk/>
            <pc:sldMk cId="0" sldId="285"/>
            <ac:picMk id="3076" creationId="{19F0DEE7-04B7-4FD8-ADF8-CBAE0869A694}"/>
          </ac:picMkLst>
        </pc:picChg>
      </pc:sldChg>
      <pc:sldChg chg="modSp mod">
        <pc:chgData name="Dia Germanou" userId="ed87489bdfc8587b" providerId="LiveId" clId="{0835CE7F-D155-4CF7-ABC6-C7DC54D6F9E3}" dt="2020-04-27T14:47:11.905" v="854" actId="122"/>
        <pc:sldMkLst>
          <pc:docMk/>
          <pc:sldMk cId="0" sldId="286"/>
        </pc:sldMkLst>
        <pc:spChg chg="mod">
          <ac:chgData name="Dia Germanou" userId="ed87489bdfc8587b" providerId="LiveId" clId="{0835CE7F-D155-4CF7-ABC6-C7DC54D6F9E3}" dt="2020-04-27T14:47:11.905" v="854" actId="122"/>
          <ac:spMkLst>
            <pc:docMk/>
            <pc:sldMk cId="0" sldId="286"/>
            <ac:spMk id="4101" creationId="{EBB75E13-8F65-4CC5-8DFD-83EFD53A4AA2}"/>
          </ac:spMkLst>
        </pc:spChg>
        <pc:picChg chg="mod">
          <ac:chgData name="Dia Germanou" userId="ed87489bdfc8587b" providerId="LiveId" clId="{0835CE7F-D155-4CF7-ABC6-C7DC54D6F9E3}" dt="2020-04-27T14:46:44.515" v="851" actId="1076"/>
          <ac:picMkLst>
            <pc:docMk/>
            <pc:sldMk cId="0" sldId="286"/>
            <ac:picMk id="4100" creationId="{10D09F05-3D22-4566-8D5E-0CED84EBD329}"/>
          </ac:picMkLst>
        </pc:picChg>
      </pc:sldChg>
      <pc:sldChg chg="modSp mod">
        <pc:chgData name="Dia Germanou" userId="ed87489bdfc8587b" providerId="LiveId" clId="{0835CE7F-D155-4CF7-ABC6-C7DC54D6F9E3}" dt="2020-04-27T14:48:56.903" v="866" actId="1076"/>
        <pc:sldMkLst>
          <pc:docMk/>
          <pc:sldMk cId="0" sldId="287"/>
        </pc:sldMkLst>
        <pc:spChg chg="mod">
          <ac:chgData name="Dia Germanou" userId="ed87489bdfc8587b" providerId="LiveId" clId="{0835CE7F-D155-4CF7-ABC6-C7DC54D6F9E3}" dt="2020-04-27T14:48:56.903" v="866" actId="1076"/>
          <ac:spMkLst>
            <pc:docMk/>
            <pc:sldMk cId="0" sldId="287"/>
            <ac:spMk id="3" creationId="{52990D72-6EBD-4C10-AB8F-4100AE14FDCD}"/>
          </ac:spMkLst>
        </pc:spChg>
      </pc:sldChg>
      <pc:sldChg chg="modSp mod">
        <pc:chgData name="Dia Germanou" userId="ed87489bdfc8587b" providerId="LiveId" clId="{0835CE7F-D155-4CF7-ABC6-C7DC54D6F9E3}" dt="2020-04-27T14:47:37.251" v="861" actId="1076"/>
        <pc:sldMkLst>
          <pc:docMk/>
          <pc:sldMk cId="0" sldId="288"/>
        </pc:sldMkLst>
        <pc:spChg chg="mod">
          <ac:chgData name="Dia Germanou" userId="ed87489bdfc8587b" providerId="LiveId" clId="{0835CE7F-D155-4CF7-ABC6-C7DC54D6F9E3}" dt="2020-04-27T14:47:37.251" v="861" actId="1076"/>
          <ac:spMkLst>
            <pc:docMk/>
            <pc:sldMk cId="0" sldId="288"/>
            <ac:spMk id="6149" creationId="{82A2F9D2-F866-4F87-B4D1-DA92B981ABC1}"/>
          </ac:spMkLst>
        </pc:spChg>
        <pc:picChg chg="mod">
          <ac:chgData name="Dia Germanou" userId="ed87489bdfc8587b" providerId="LiveId" clId="{0835CE7F-D155-4CF7-ABC6-C7DC54D6F9E3}" dt="2020-04-27T14:47:32.234" v="859" actId="1076"/>
          <ac:picMkLst>
            <pc:docMk/>
            <pc:sldMk cId="0" sldId="288"/>
            <ac:picMk id="6148" creationId="{275033D7-B75C-4721-9F6A-D605143AC15F}"/>
          </ac:picMkLst>
        </pc:picChg>
      </pc:sldChg>
      <pc:sldChg chg="addSp modSp mod setBg">
        <pc:chgData name="Dia Germanou" userId="ed87489bdfc8587b" providerId="LiveId" clId="{0835CE7F-D155-4CF7-ABC6-C7DC54D6F9E3}" dt="2020-04-27T14:42:34.548" v="807" actId="1076"/>
        <pc:sldMkLst>
          <pc:docMk/>
          <pc:sldMk cId="57439441" sldId="289"/>
        </pc:sldMkLst>
        <pc:spChg chg="mod">
          <ac:chgData name="Dia Germanou" userId="ed87489bdfc8587b" providerId="LiveId" clId="{0835CE7F-D155-4CF7-ABC6-C7DC54D6F9E3}" dt="2020-04-27T14:38:51.357" v="729" actId="207"/>
          <ac:spMkLst>
            <pc:docMk/>
            <pc:sldMk cId="57439441" sldId="289"/>
            <ac:spMk id="2" creationId="{63B3D241-B8AD-4CEA-A0D1-F27949103835}"/>
          </ac:spMkLst>
        </pc:spChg>
        <pc:spChg chg="mod">
          <ac:chgData name="Dia Germanou" userId="ed87489bdfc8587b" providerId="LiveId" clId="{0835CE7F-D155-4CF7-ABC6-C7DC54D6F9E3}" dt="2020-04-27T14:38:57.902" v="730" actId="207"/>
          <ac:spMkLst>
            <pc:docMk/>
            <pc:sldMk cId="57439441" sldId="289"/>
            <ac:spMk id="4" creationId="{03DF2335-771A-48EE-AE01-8A98BA530CA2}"/>
          </ac:spMkLst>
        </pc:spChg>
        <pc:spChg chg="ord">
          <ac:chgData name="Dia Germanou" userId="ed87489bdfc8587b" providerId="LiveId" clId="{0835CE7F-D155-4CF7-ABC6-C7DC54D6F9E3}" dt="2020-04-27T14:37:37.561" v="714" actId="26606"/>
          <ac:spMkLst>
            <pc:docMk/>
            <pc:sldMk cId="57439441" sldId="289"/>
            <ac:spMk id="6" creationId="{27169176-A027-41D6-9EEB-31FE15263211}"/>
          </ac:spMkLst>
        </pc:spChg>
        <pc:spChg chg="add mod">
          <ac:chgData name="Dia Germanou" userId="ed87489bdfc8587b" providerId="LiveId" clId="{0835CE7F-D155-4CF7-ABC6-C7DC54D6F9E3}" dt="2020-04-27T14:40:49.695" v="773" actId="255"/>
          <ac:spMkLst>
            <pc:docMk/>
            <pc:sldMk cId="57439441" sldId="289"/>
            <ac:spMk id="10" creationId="{F9057273-107A-46C8-BFFF-4CC29E12C521}"/>
          </ac:spMkLst>
        </pc:spChg>
        <pc:spChg chg="add">
          <ac:chgData name="Dia Germanou" userId="ed87489bdfc8587b" providerId="LiveId" clId="{0835CE7F-D155-4CF7-ABC6-C7DC54D6F9E3}" dt="2020-04-27T14:37:37.561" v="714" actId="26606"/>
          <ac:spMkLst>
            <pc:docMk/>
            <pc:sldMk cId="57439441" sldId="289"/>
            <ac:spMk id="11" creationId="{E91DC736-0EF8-4F87-9146-EBF1D2EE4D3D}"/>
          </ac:spMkLst>
        </pc:spChg>
        <pc:spChg chg="add">
          <ac:chgData name="Dia Germanou" userId="ed87489bdfc8587b" providerId="LiveId" clId="{0835CE7F-D155-4CF7-ABC6-C7DC54D6F9E3}" dt="2020-04-27T14:37:37.561" v="714" actId="26606"/>
          <ac:spMkLst>
            <pc:docMk/>
            <pc:sldMk cId="57439441" sldId="289"/>
            <ac:spMk id="13" creationId="{097CD68E-23E3-4007-8847-CD0944C4F7BE}"/>
          </ac:spMkLst>
        </pc:spChg>
        <pc:spChg chg="add">
          <ac:chgData name="Dia Germanou" userId="ed87489bdfc8587b" providerId="LiveId" clId="{0835CE7F-D155-4CF7-ABC6-C7DC54D6F9E3}" dt="2020-04-27T14:37:37.561" v="714" actId="26606"/>
          <ac:spMkLst>
            <pc:docMk/>
            <pc:sldMk cId="57439441" sldId="289"/>
            <ac:spMk id="15" creationId="{AF2F604E-43BE-4DC3-B983-E071523364F8}"/>
          </ac:spMkLst>
        </pc:spChg>
        <pc:spChg chg="add">
          <ac:chgData name="Dia Germanou" userId="ed87489bdfc8587b" providerId="LiveId" clId="{0835CE7F-D155-4CF7-ABC6-C7DC54D6F9E3}" dt="2020-04-27T14:37:37.561" v="714" actId="26606"/>
          <ac:spMkLst>
            <pc:docMk/>
            <pc:sldMk cId="57439441" sldId="289"/>
            <ac:spMk id="17" creationId="{08C9B587-E65E-4B52-B37C-ABEBB6E87928}"/>
          </ac:spMkLst>
        </pc:spChg>
        <pc:picChg chg="mod">
          <ac:chgData name="Dia Germanou" userId="ed87489bdfc8587b" providerId="LiveId" clId="{0835CE7F-D155-4CF7-ABC6-C7DC54D6F9E3}" dt="2020-04-27T14:42:34.548" v="807" actId="1076"/>
          <ac:picMkLst>
            <pc:docMk/>
            <pc:sldMk cId="57439441" sldId="289"/>
            <ac:picMk id="5" creationId="{E39C40C8-CFEF-4E94-8E6D-C1FA190999C5}"/>
          </ac:picMkLst>
        </pc:picChg>
      </pc:sldChg>
      <pc:sldChg chg="del">
        <pc:chgData name="Dia Germanou" userId="ed87489bdfc8587b" providerId="LiveId" clId="{0835CE7F-D155-4CF7-ABC6-C7DC54D6F9E3}" dt="2020-04-28T06:46:42.829" v="1043" actId="47"/>
        <pc:sldMkLst>
          <pc:docMk/>
          <pc:sldMk cId="3607573781" sldId="291"/>
        </pc:sldMkLst>
      </pc:sldChg>
      <pc:sldChg chg="modSp mod">
        <pc:chgData name="Dia Germanou" userId="ed87489bdfc8587b" providerId="LiveId" clId="{0835CE7F-D155-4CF7-ABC6-C7DC54D6F9E3}" dt="2020-04-26T18:08:05.816" v="35" actId="20577"/>
        <pc:sldMkLst>
          <pc:docMk/>
          <pc:sldMk cId="2439509089" sldId="292"/>
        </pc:sldMkLst>
        <pc:spChg chg="mod">
          <ac:chgData name="Dia Germanou" userId="ed87489bdfc8587b" providerId="LiveId" clId="{0835CE7F-D155-4CF7-ABC6-C7DC54D6F9E3}" dt="2020-04-26T18:08:05.816" v="35" actId="20577"/>
          <ac:spMkLst>
            <pc:docMk/>
            <pc:sldMk cId="2439509089" sldId="292"/>
            <ac:spMk id="2" creationId="{9EBB8A0B-5793-4EAD-BD44-BAE111E64B7B}"/>
          </ac:spMkLst>
        </pc:spChg>
      </pc:sldChg>
      <pc:sldChg chg="addSp delSp modSp mod">
        <pc:chgData name="Dia Germanou" userId="ed87489bdfc8587b" providerId="LiveId" clId="{0835CE7F-D155-4CF7-ABC6-C7DC54D6F9E3}" dt="2020-04-28T06:45:32.299" v="1042" actId="20577"/>
        <pc:sldMkLst>
          <pc:docMk/>
          <pc:sldMk cId="2499237602" sldId="296"/>
        </pc:sldMkLst>
        <pc:spChg chg="mod">
          <ac:chgData name="Dia Germanou" userId="ed87489bdfc8587b" providerId="LiveId" clId="{0835CE7F-D155-4CF7-ABC6-C7DC54D6F9E3}" dt="2020-04-27T14:51:24.831" v="916" actId="20577"/>
          <ac:spMkLst>
            <pc:docMk/>
            <pc:sldMk cId="2499237602" sldId="296"/>
            <ac:spMk id="2" creationId="{E537AFBF-73D5-49D2-8E8E-071B743223A4}"/>
          </ac:spMkLst>
        </pc:spChg>
        <pc:spChg chg="mod">
          <ac:chgData name="Dia Germanou" userId="ed87489bdfc8587b" providerId="LiveId" clId="{0835CE7F-D155-4CF7-ABC6-C7DC54D6F9E3}" dt="2020-04-28T06:45:32.299" v="1042" actId="20577"/>
          <ac:spMkLst>
            <pc:docMk/>
            <pc:sldMk cId="2499237602" sldId="296"/>
            <ac:spMk id="4" creationId="{4672C3C1-8C7D-436F-905C-0FDA32824EC4}"/>
          </ac:spMkLst>
        </pc:spChg>
        <pc:spChg chg="add del">
          <ac:chgData name="Dia Germanou" userId="ed87489bdfc8587b" providerId="LiveId" clId="{0835CE7F-D155-4CF7-ABC6-C7DC54D6F9E3}" dt="2020-04-28T06:44:48.475" v="1021"/>
          <ac:spMkLst>
            <pc:docMk/>
            <pc:sldMk cId="2499237602" sldId="296"/>
            <ac:spMk id="6" creationId="{1D724C4C-5C54-4C6F-815E-498CAE86DE15}"/>
          </ac:spMkLst>
        </pc:spChg>
        <pc:picChg chg="mod">
          <ac:chgData name="Dia Germanou" userId="ed87489bdfc8587b" providerId="LiveId" clId="{0835CE7F-D155-4CF7-ABC6-C7DC54D6F9E3}" dt="2020-04-28T06:45:14.557" v="1026" actId="1076"/>
          <ac:picMkLst>
            <pc:docMk/>
            <pc:sldMk cId="2499237602" sldId="296"/>
            <ac:picMk id="5" creationId="{BE2D4EB7-82D8-4EF7-A275-B2B4ACA8B4CA}"/>
          </ac:picMkLst>
        </pc:picChg>
        <pc:picChg chg="add mod">
          <ac:chgData name="Dia Germanou" userId="ed87489bdfc8587b" providerId="LiveId" clId="{0835CE7F-D155-4CF7-ABC6-C7DC54D6F9E3}" dt="2020-04-28T06:45:13.074" v="1025" actId="1076"/>
          <ac:picMkLst>
            <pc:docMk/>
            <pc:sldMk cId="2499237602" sldId="296"/>
            <ac:picMk id="7" creationId="{9223F166-9CD2-4E99-A2D8-DD02AC202496}"/>
          </ac:picMkLst>
        </pc:picChg>
      </pc:sldChg>
      <pc:sldChg chg="addSp delSp modSp mod">
        <pc:chgData name="Dia Germanou" userId="ed87489bdfc8587b" providerId="LiveId" clId="{0835CE7F-D155-4CF7-ABC6-C7DC54D6F9E3}" dt="2020-04-28T06:44:24.684" v="1019" actId="1076"/>
        <pc:sldMkLst>
          <pc:docMk/>
          <pc:sldMk cId="3574548022" sldId="297"/>
        </pc:sldMkLst>
        <pc:spChg chg="mod">
          <ac:chgData name="Dia Germanou" userId="ed87489bdfc8587b" providerId="LiveId" clId="{0835CE7F-D155-4CF7-ABC6-C7DC54D6F9E3}" dt="2020-04-28T06:44:17.782" v="1018" actId="14100"/>
          <ac:spMkLst>
            <pc:docMk/>
            <pc:sldMk cId="3574548022" sldId="297"/>
            <ac:spMk id="2" creationId="{E537AFBF-73D5-49D2-8E8E-071B743223A4}"/>
          </ac:spMkLst>
        </pc:spChg>
        <pc:spChg chg="del">
          <ac:chgData name="Dia Germanou" userId="ed87489bdfc8587b" providerId="LiveId" clId="{0835CE7F-D155-4CF7-ABC6-C7DC54D6F9E3}" dt="2020-04-28T06:42:40.577" v="918" actId="478"/>
          <ac:spMkLst>
            <pc:docMk/>
            <pc:sldMk cId="3574548022" sldId="297"/>
            <ac:spMk id="3" creationId="{55FCF34A-F6F0-481A-8AF1-7659ADFCE7EE}"/>
          </ac:spMkLst>
        </pc:spChg>
        <pc:spChg chg="mod">
          <ac:chgData name="Dia Germanou" userId="ed87489bdfc8587b" providerId="LiveId" clId="{0835CE7F-D155-4CF7-ABC6-C7DC54D6F9E3}" dt="2020-04-28T06:43:14.354" v="936" actId="6549"/>
          <ac:spMkLst>
            <pc:docMk/>
            <pc:sldMk cId="3574548022" sldId="297"/>
            <ac:spMk id="4" creationId="{4672C3C1-8C7D-436F-905C-0FDA32824EC4}"/>
          </ac:spMkLst>
        </pc:spChg>
        <pc:spChg chg="del mod">
          <ac:chgData name="Dia Germanou" userId="ed87489bdfc8587b" providerId="LiveId" clId="{0835CE7F-D155-4CF7-ABC6-C7DC54D6F9E3}" dt="2020-04-28T06:42:49.649" v="921" actId="21"/>
          <ac:spMkLst>
            <pc:docMk/>
            <pc:sldMk cId="3574548022" sldId="297"/>
            <ac:spMk id="6" creationId="{76B8865C-8FD6-4846-805C-79C527641A75}"/>
          </ac:spMkLst>
        </pc:spChg>
        <pc:spChg chg="mod">
          <ac:chgData name="Dia Germanou" userId="ed87489bdfc8587b" providerId="LiveId" clId="{0835CE7F-D155-4CF7-ABC6-C7DC54D6F9E3}" dt="2020-04-28T06:44:24.684" v="1019" actId="1076"/>
          <ac:spMkLst>
            <pc:docMk/>
            <pc:sldMk cId="3574548022" sldId="297"/>
            <ac:spMk id="7" creationId="{0AF8BA2B-6833-4246-87BF-4832C55E0095}"/>
          </ac:spMkLst>
        </pc:spChg>
        <pc:picChg chg="add mod">
          <ac:chgData name="Dia Germanou" userId="ed87489bdfc8587b" providerId="LiveId" clId="{0835CE7F-D155-4CF7-ABC6-C7DC54D6F9E3}" dt="2020-04-28T06:43:21.694" v="938" actId="1076"/>
          <ac:picMkLst>
            <pc:docMk/>
            <pc:sldMk cId="3574548022" sldId="297"/>
            <ac:picMk id="5" creationId="{EE2CAA9F-7A01-4146-9132-2E41D37CBFA1}"/>
          </ac:picMkLst>
        </pc:picChg>
      </pc:sldChg>
      <pc:sldChg chg="modSp new del mod">
        <pc:chgData name="Dia Germanou" userId="ed87489bdfc8587b" providerId="LiveId" clId="{0835CE7F-D155-4CF7-ABC6-C7DC54D6F9E3}" dt="2020-04-26T18:09:55.429" v="126" actId="47"/>
        <pc:sldMkLst>
          <pc:docMk/>
          <pc:sldMk cId="1779148075" sldId="298"/>
        </pc:sldMkLst>
        <pc:spChg chg="mod">
          <ac:chgData name="Dia Germanou" userId="ed87489bdfc8587b" providerId="LiveId" clId="{0835CE7F-D155-4CF7-ABC6-C7DC54D6F9E3}" dt="2020-04-26T18:08:51.395" v="38" actId="14100"/>
          <ac:spMkLst>
            <pc:docMk/>
            <pc:sldMk cId="1779148075" sldId="298"/>
            <ac:spMk id="3" creationId="{FF444EAD-2671-4CB6-8921-CDF9BC54387F}"/>
          </ac:spMkLst>
        </pc:spChg>
      </pc:sldChg>
      <pc:sldChg chg="addSp modSp new mod">
        <pc:chgData name="Dia Germanou" userId="ed87489bdfc8587b" providerId="LiveId" clId="{0835CE7F-D155-4CF7-ABC6-C7DC54D6F9E3}" dt="2020-04-27T14:42:55.912" v="812" actId="1076"/>
        <pc:sldMkLst>
          <pc:docMk/>
          <pc:sldMk cId="2502341795" sldId="299"/>
        </pc:sldMkLst>
        <pc:spChg chg="mod">
          <ac:chgData name="Dia Germanou" userId="ed87489bdfc8587b" providerId="LiveId" clId="{0835CE7F-D155-4CF7-ABC6-C7DC54D6F9E3}" dt="2020-04-27T14:41:24.991" v="777" actId="255"/>
          <ac:spMkLst>
            <pc:docMk/>
            <pc:sldMk cId="2502341795" sldId="299"/>
            <ac:spMk id="2" creationId="{40AE5158-FFEF-4B9F-AE90-C67B042B887B}"/>
          </ac:spMkLst>
        </pc:spChg>
        <pc:spChg chg="mod">
          <ac:chgData name="Dia Germanou" userId="ed87489bdfc8587b" providerId="LiveId" clId="{0835CE7F-D155-4CF7-ABC6-C7DC54D6F9E3}" dt="2020-04-27T14:42:51.073" v="811" actId="14100"/>
          <ac:spMkLst>
            <pc:docMk/>
            <pc:sldMk cId="2502341795" sldId="299"/>
            <ac:spMk id="3" creationId="{F458C048-F350-497D-81FD-C7F577E41B28}"/>
          </ac:spMkLst>
        </pc:spChg>
        <pc:spChg chg="add mod">
          <ac:chgData name="Dia Germanou" userId="ed87489bdfc8587b" providerId="LiveId" clId="{0835CE7F-D155-4CF7-ABC6-C7DC54D6F9E3}" dt="2020-04-27T14:42:47.075" v="810" actId="1076"/>
          <ac:spMkLst>
            <pc:docMk/>
            <pc:sldMk cId="2502341795" sldId="299"/>
            <ac:spMk id="5" creationId="{9E4FB0D4-8189-477B-82EE-73A792DE4863}"/>
          </ac:spMkLst>
        </pc:spChg>
        <pc:picChg chg="add mod">
          <ac:chgData name="Dia Germanou" userId="ed87489bdfc8587b" providerId="LiveId" clId="{0835CE7F-D155-4CF7-ABC6-C7DC54D6F9E3}" dt="2020-04-27T14:42:55.912" v="812" actId="1076"/>
          <ac:picMkLst>
            <pc:docMk/>
            <pc:sldMk cId="2502341795" sldId="299"/>
            <ac:picMk id="4" creationId="{F88A6197-D085-4468-AE17-BF921B447C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0DF2-16B9-4BCB-8418-92EDAC422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D7FCD-B701-4B3B-91C6-66EF764C8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80062-D666-4FA0-A035-FA86085C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99DE-FB66-41A3-9CC0-C4738DDE82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6B084-CCB7-4573-BB0C-53E4B1C3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9B992-E648-4687-B5E4-D90AA15B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635-7D40-4D8B-BDD9-2D3E21A5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3CB5-C121-419F-A722-46ED33BC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D32CD-4767-4AE5-B655-E84949A7D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56BA8-6220-45FA-8111-754621D7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99DE-FB66-41A3-9CC0-C4738DDE82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14C89-8E9B-457C-8358-E147000E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14E39-4A2E-4097-883F-44BF74E8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635-7D40-4D8B-BDD9-2D3E21A5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8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A9118-7864-421E-808E-6C2FC9228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59F50-0ECC-43FF-91B4-191134533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0775-D814-4695-BE4A-FA5BF97F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99DE-FB66-41A3-9CC0-C4738DDE82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134A5-DF43-4C87-A1DC-65EF0BAE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FC5E1-2A03-4C91-BA7A-FE56AD7E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635-7D40-4D8B-BDD9-2D3E21A5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B70A-E249-45E7-9CE3-A33E31D4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0677D-CAD4-4CF3-A9E5-4597DC42C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47056-B2DF-4F15-94E8-6F375534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99DE-FB66-41A3-9CC0-C4738DDE82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58B59-2959-4C61-8982-7A82E2EF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EE956-D45C-409D-87A4-EDA8285D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635-7D40-4D8B-BDD9-2D3E21A5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23865-1445-4D9A-B620-A7694C9D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38C4F-46B3-40A8-AA02-9D130CBB0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B5480-804E-4CB8-A13E-901372570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99DE-FB66-41A3-9CC0-C4738DDE82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FB92D-E754-49D9-AC9D-0DD72855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592FE-F00A-45B9-9483-82D4B30E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635-7D40-4D8B-BDD9-2D3E21A5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8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E8F0-0B60-42B9-B033-A8542E52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F4D2-179F-4FE4-B6C5-13923B0A9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6FED4-1ED9-4B29-B995-13A4B7BE9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9D5BD-3FF1-4585-931B-7460F9EE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99DE-FB66-41A3-9CC0-C4738DDE82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33938-E0BC-4BBF-AD0B-D4253467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038BE-6F01-4FED-A0E5-8A96EB33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635-7D40-4D8B-BDD9-2D3E21A5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6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C808F-E211-485F-A624-D74849A6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68FAE-4DCA-4B5F-BBF8-5C30482D8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031E6-72EC-4239-A67B-1BD5BF855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5D030-5B0A-4A41-9A1C-92483566E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DE650-6F54-4E80-8001-F11B924B6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11484-9C4B-403C-B8EF-D06929C7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99DE-FB66-41A3-9CC0-C4738DDE82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BDF7D-2B30-4B78-A846-01512CF2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D67D5-1DD8-4AED-999B-CE401C9A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635-7D40-4D8B-BDD9-2D3E21A5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7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7362-F343-468E-9922-9AA2746A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CA304-1D9F-4F6B-A224-7F9D911A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99DE-FB66-41A3-9CC0-C4738DDE82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46B32-C3AD-4BFA-9771-08076EF2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4BCB6-1D2B-4ABF-8509-9A25187B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635-7D40-4D8B-BDD9-2D3E21A5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5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D9C3D5-F97B-41A5-AE73-9ABC70AF4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99DE-FB66-41A3-9CC0-C4738DDE82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BC263-A65D-4B0C-AE0D-2815F610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95A9D-F2C5-4885-8F08-73091EC1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635-7D40-4D8B-BDD9-2D3E21A5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7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2664-F5DA-40D5-9D2C-D5AE3127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0DC42-1D7E-4763-AD28-173CEC8CE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E627D-E8F6-431F-8BEF-914BEE05D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B4903-CD72-41B2-962B-A8F861E7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99DE-FB66-41A3-9CC0-C4738DDE82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5933E-736F-491B-A3AC-2F47ECEB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A570A-A5A5-498C-8F1B-7C17489D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635-7D40-4D8B-BDD9-2D3E21A5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4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F8E4B-AC9E-4518-B24E-644EE34D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7762F1-D2BC-42F1-8A26-49A0A17C3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896D5-097A-44E4-9ECC-769BF275D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C52E2-0196-4A0E-8E6D-E6AA6BEF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99DE-FB66-41A3-9CC0-C4738DDE82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05225-B0F3-4B0D-A703-8B01790B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F4866-0100-4519-9AD3-9E2ED6E9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3635-7D40-4D8B-BDD9-2D3E21A5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8268B-E79B-4466-984C-0F401676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B4A89-B743-4019-A10B-3454D769A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6711F-5A68-4BC5-B183-2C71755F1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99DE-FB66-41A3-9CC0-C4738DDE82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D272C-C4BE-4253-BC3B-24E19DED7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80013-2883-4697-989D-BE3F2D153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3635-7D40-4D8B-BDD9-2D3E21A5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orsat3ml.blogspot.com/2014/08/learn-english-in-arabic-fre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rise.com/" TargetMode="External"/><Relationship Id="rId2" Type="http://schemas.openxmlformats.org/officeDocument/2006/relationships/hyperlink" Target="https://www.twinkl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lipart.email/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es-games.com/verbs1.ph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orsat3ml.blogspot.com/2014/08/learn-english-in-arabic-fre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ordwall.net/resource/178489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rsat3ml.blogspot.com/2014/08/learn-english-in-arabic-fre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ordwall.net/resource/130867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rsat3ml.blogspot.com/2014/08/learn-english-in-arabic-fre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A588642-EDD3-4D9F-A39C-B42327FE4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152" r="15254" b="5938"/>
          <a:stretch/>
        </p:blipFill>
        <p:spPr>
          <a:xfrm>
            <a:off x="3507924" y="0"/>
            <a:ext cx="86685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C05B97-27FD-44DE-BBFB-011DD7F39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439" y="1802168"/>
            <a:ext cx="4534177" cy="1029810"/>
          </a:xfrm>
          <a:solidFill>
            <a:srgbClr val="FF000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FABC3-EC30-402B-8A63-E3FC68715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18" y="3524435"/>
            <a:ext cx="5724907" cy="28408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different action verbs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what people or animals are doing now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some online games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poster </a:t>
            </a:r>
          </a:p>
          <a:p>
            <a:pPr marL="114300" algn="l"/>
            <a:endParaRPr lang="en-US" sz="29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4095C-3DDD-4C37-B275-5DF8D9499EF7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orsat3ml.blogspot.com/2014/08/learn-english-in-arabic-fre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2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2EF68630-3D64-4AA7-843E-0622AF9DB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461" y="205274"/>
            <a:ext cx="9799661" cy="1613694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guess?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children doing?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your answer and then click to see if you are correct :</a:t>
            </a:r>
            <a:r>
              <a:rPr lang="en-GB" altLang="el-GR" sz="3200" b="1" dirty="0"/>
              <a:t/>
            </a:r>
            <a:br>
              <a:rPr lang="en-GB" altLang="el-GR" sz="3200" b="1" dirty="0"/>
            </a:br>
            <a:endParaRPr lang="en-GB" altLang="el-GR" sz="3200" dirty="0"/>
          </a:p>
        </p:txBody>
      </p:sp>
      <p:sp>
        <p:nvSpPr>
          <p:cNvPr id="3075" name="Content Placeholder 1">
            <a:extLst>
              <a:ext uri="{FF2B5EF4-FFF2-40B4-BE49-F238E27FC236}">
                <a16:creationId xmlns:a16="http://schemas.microsoft.com/office/drawing/2014/main" id="{41E90624-BB85-46D3-B037-1F5E3ABCF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35" y="1818968"/>
            <a:ext cx="9733936" cy="3932903"/>
          </a:xfrm>
        </p:spPr>
        <p:txBody>
          <a:bodyPr>
            <a:normAutofit/>
          </a:bodyPr>
          <a:lstStyle/>
          <a:p>
            <a:pPr algn="ctr"/>
            <a:r>
              <a:rPr lang="en-GB" altLang="el-GR" sz="3600" b="1" dirty="0">
                <a:solidFill>
                  <a:srgbClr val="FF0000"/>
                </a:solidFill>
              </a:rPr>
              <a:t>What is the girl doing?</a:t>
            </a:r>
            <a:endParaRPr lang="el-GR" altLang="el-GR" sz="3600" dirty="0">
              <a:solidFill>
                <a:srgbClr val="FF0000"/>
              </a:solidFill>
            </a:endParaRPr>
          </a:p>
        </p:txBody>
      </p:sp>
      <p:pic>
        <p:nvPicPr>
          <p:cNvPr id="3076" name="Picture 2" descr="C:\Users\NAP082\AppData\Local\Microsoft\Windows\Temporary Internet Files\Content.IE5\W19YEHQK\MP900422284[1].jpg">
            <a:extLst>
              <a:ext uri="{FF2B5EF4-FFF2-40B4-BE49-F238E27FC236}">
                <a16:creationId xmlns:a16="http://schemas.microsoft.com/office/drawing/2014/main" id="{19F0DEE7-04B7-4FD8-ADF8-CBAE0869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09" y="2719822"/>
            <a:ext cx="3932904" cy="393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930C66-80D8-434E-B866-F813F64CA2DF}"/>
              </a:ext>
            </a:extLst>
          </p:cNvPr>
          <p:cNvSpPr/>
          <p:nvPr/>
        </p:nvSpPr>
        <p:spPr>
          <a:xfrm>
            <a:off x="3141148" y="3712581"/>
            <a:ext cx="6480175" cy="273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83CE5782-B713-4AA3-8E3F-CB1F9211C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-242888"/>
            <a:ext cx="6870700" cy="1600201"/>
          </a:xfrm>
        </p:spPr>
        <p:txBody>
          <a:bodyPr/>
          <a:lstStyle/>
          <a:p>
            <a:pPr eaLnBrk="1" hangingPunct="1"/>
            <a:endParaRPr lang="en-GB" altLang="el-GR"/>
          </a:p>
        </p:txBody>
      </p: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00F51E69-5E0B-45CB-B500-281E19FF6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4100" name="Picture 2" descr="C:\Users\NAP082\AppData\Local\Microsoft\Windows\Temporary Internet Files\Content.IE5\W19YEHQK\MP900422284[1].jpg">
            <a:extLst>
              <a:ext uri="{FF2B5EF4-FFF2-40B4-BE49-F238E27FC236}">
                <a16:creationId xmlns:a16="http://schemas.microsoft.com/office/drawing/2014/main" id="{10D09F05-3D22-4566-8D5E-0CED84EBD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24" y="782525"/>
            <a:ext cx="47974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EBB75E13-8F65-4CC5-8DFD-83EFD53A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446" y="5657267"/>
            <a:ext cx="58129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5400" b="1" dirty="0">
                <a:latin typeface="Comic Sans MS" panose="030F0702030302020204" pitchFamily="66" charset="0"/>
              </a:rPr>
              <a:t>She is eating.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58BF18C1-D95A-44A3-B0D1-853374FAF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-242888"/>
            <a:ext cx="6870700" cy="1600201"/>
          </a:xfrm>
        </p:spPr>
        <p:txBody>
          <a:bodyPr/>
          <a:lstStyle/>
          <a:p>
            <a:pPr algn="ctr" eaLnBrk="1" hangingPunct="1"/>
            <a:r>
              <a:rPr lang="en-GB" altLang="el-GR" b="1" dirty="0">
                <a:solidFill>
                  <a:srgbClr val="FF0000"/>
                </a:solidFill>
              </a:rPr>
              <a:t>What is the boy doing?</a:t>
            </a:r>
            <a:endParaRPr lang="en-GB" altLang="el-GR" dirty="0">
              <a:solidFill>
                <a:srgbClr val="FF0000"/>
              </a:solidFill>
            </a:endParaRPr>
          </a:p>
        </p:txBody>
      </p:sp>
      <p:sp>
        <p:nvSpPr>
          <p:cNvPr id="5123" name="Content Placeholder 1">
            <a:extLst>
              <a:ext uri="{FF2B5EF4-FFF2-40B4-BE49-F238E27FC236}">
                <a16:creationId xmlns:a16="http://schemas.microsoft.com/office/drawing/2014/main" id="{FED52B88-4AB2-4D7E-83CD-E8CD68E55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5124" name="Picture 2" descr="C:\Users\NAP082\AppData\Local\Microsoft\Windows\Temporary Internet Files\Content.IE5\KLRH0CP0\MP900431005[1].jpg">
            <a:extLst>
              <a:ext uri="{FF2B5EF4-FFF2-40B4-BE49-F238E27FC236}">
                <a16:creationId xmlns:a16="http://schemas.microsoft.com/office/drawing/2014/main" id="{05DBE09E-248E-4F6C-9D97-7412B33A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700213"/>
            <a:ext cx="5040312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990D72-6EBD-4C10-AB8F-4100AE14FDCD}"/>
              </a:ext>
            </a:extLst>
          </p:cNvPr>
          <p:cNvSpPr/>
          <p:nvPr/>
        </p:nvSpPr>
        <p:spPr>
          <a:xfrm>
            <a:off x="4023860" y="3054449"/>
            <a:ext cx="5113337" cy="302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899047DF-8238-4950-8E3D-D10EE0D87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-242888"/>
            <a:ext cx="6870700" cy="1600201"/>
          </a:xfrm>
        </p:spPr>
        <p:txBody>
          <a:bodyPr/>
          <a:lstStyle/>
          <a:p>
            <a:pPr eaLnBrk="1" hangingPunct="1"/>
            <a:endParaRPr lang="en-GB" altLang="el-GR"/>
          </a:p>
        </p:txBody>
      </p:sp>
      <p:sp>
        <p:nvSpPr>
          <p:cNvPr id="6147" name="Content Placeholder 1">
            <a:extLst>
              <a:ext uri="{FF2B5EF4-FFF2-40B4-BE49-F238E27FC236}">
                <a16:creationId xmlns:a16="http://schemas.microsoft.com/office/drawing/2014/main" id="{7A97C4E1-13B3-4A82-B67B-DAC27B7DA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6148" name="Picture 2" descr="C:\Users\NAP082\AppData\Local\Microsoft\Windows\Temporary Internet Files\Content.IE5\KLRH0CP0\MP900431005[1].jpg">
            <a:extLst>
              <a:ext uri="{FF2B5EF4-FFF2-40B4-BE49-F238E27FC236}">
                <a16:creationId xmlns:a16="http://schemas.microsoft.com/office/drawing/2014/main" id="{275033D7-B75C-4721-9F6A-D605143A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38" y="333905"/>
            <a:ext cx="5040313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>
            <a:extLst>
              <a:ext uri="{FF2B5EF4-FFF2-40B4-BE49-F238E27FC236}">
                <a16:creationId xmlns:a16="http://schemas.microsoft.com/office/drawing/2014/main" id="{82A2F9D2-F866-4F87-B4D1-DA92B981A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5387215"/>
            <a:ext cx="6696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5400" b="1" dirty="0">
                <a:latin typeface="Comic Sans MS" panose="030F0702030302020204" pitchFamily="66" charset="0"/>
              </a:rPr>
              <a:t>He is jumping.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87E31F49-9D4F-4606-B5DA-D9312AB96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-242888"/>
            <a:ext cx="6870700" cy="1600201"/>
          </a:xfrm>
        </p:spPr>
        <p:txBody>
          <a:bodyPr/>
          <a:lstStyle/>
          <a:p>
            <a:pPr eaLnBrk="1" hangingPunct="1"/>
            <a:r>
              <a:rPr lang="en-GB" altLang="el-GR" b="1" dirty="0">
                <a:solidFill>
                  <a:srgbClr val="FF0000"/>
                </a:solidFill>
              </a:rPr>
              <a:t>What are the boys doing?</a:t>
            </a:r>
            <a:endParaRPr lang="en-GB" altLang="el-GR" dirty="0">
              <a:solidFill>
                <a:srgbClr val="FF0000"/>
              </a:solidFill>
            </a:endParaRPr>
          </a:p>
        </p:txBody>
      </p:sp>
      <p:sp>
        <p:nvSpPr>
          <p:cNvPr id="7171" name="Content Placeholder 1">
            <a:extLst>
              <a:ext uri="{FF2B5EF4-FFF2-40B4-BE49-F238E27FC236}">
                <a16:creationId xmlns:a16="http://schemas.microsoft.com/office/drawing/2014/main" id="{2C827F87-0C47-4D62-BE99-00FB2EBDF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7172" name="Picture 5" descr="C:\Users\NAP082\AppData\Local\Microsoft\Windows\Temporary Internet Files\Content.IE5\TT3NZJ34\MP900422575[1].jpg">
            <a:extLst>
              <a:ext uri="{FF2B5EF4-FFF2-40B4-BE49-F238E27FC236}">
                <a16:creationId xmlns:a16="http://schemas.microsoft.com/office/drawing/2014/main" id="{1E5F626A-D70E-4008-8540-A55B602EA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1412876"/>
            <a:ext cx="419258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68E2E7A-9A0B-49AA-B6CF-47E3EABE77E4}"/>
              </a:ext>
            </a:extLst>
          </p:cNvPr>
          <p:cNvSpPr/>
          <p:nvPr/>
        </p:nvSpPr>
        <p:spPr>
          <a:xfrm>
            <a:off x="3251105" y="2197099"/>
            <a:ext cx="5976937" cy="43926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F70BAEAD-E5D2-40B1-A638-9FD28B2F8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-242888"/>
            <a:ext cx="6870700" cy="1600201"/>
          </a:xfrm>
        </p:spPr>
        <p:txBody>
          <a:bodyPr/>
          <a:lstStyle/>
          <a:p>
            <a:pPr eaLnBrk="1" hangingPunct="1"/>
            <a:endParaRPr lang="en-GB" altLang="el-GR"/>
          </a:p>
        </p:txBody>
      </p:sp>
      <p:sp>
        <p:nvSpPr>
          <p:cNvPr id="8195" name="Content Placeholder 1">
            <a:extLst>
              <a:ext uri="{FF2B5EF4-FFF2-40B4-BE49-F238E27FC236}">
                <a16:creationId xmlns:a16="http://schemas.microsoft.com/office/drawing/2014/main" id="{2618B383-84C9-4CEC-B984-A77404765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8196" name="Picture 5" descr="C:\Users\NAP082\AppData\Local\Microsoft\Windows\Temporary Internet Files\Content.IE5\TT3NZJ34\MP900422575[1].jpg">
            <a:extLst>
              <a:ext uri="{FF2B5EF4-FFF2-40B4-BE49-F238E27FC236}">
                <a16:creationId xmlns:a16="http://schemas.microsoft.com/office/drawing/2014/main" id="{C1151242-4AB3-4DC3-AA83-FF9171AE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21" y="128621"/>
            <a:ext cx="399891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>
            <a:extLst>
              <a:ext uri="{FF2B5EF4-FFF2-40B4-BE49-F238E27FC236}">
                <a16:creationId xmlns:a16="http://schemas.microsoft.com/office/drawing/2014/main" id="{532E2579-2126-4C57-A925-87BB04CCD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067301"/>
            <a:ext cx="911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5400" b="1" dirty="0">
                <a:latin typeface="Comic Sans MS" panose="030F0702030302020204" pitchFamily="66" charset="0"/>
              </a:rPr>
              <a:t>They are playing football.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6B9F0BA8-5CF8-4AE3-9CAD-9318295C0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-242888"/>
            <a:ext cx="6870700" cy="1600201"/>
          </a:xfrm>
        </p:spPr>
        <p:txBody>
          <a:bodyPr/>
          <a:lstStyle/>
          <a:p>
            <a:pPr algn="ctr" eaLnBrk="1" hangingPunct="1"/>
            <a:r>
              <a:rPr lang="en-GB" altLang="el-GR" b="1" dirty="0"/>
              <a:t>What is the girl doing?</a:t>
            </a:r>
            <a:endParaRPr lang="en-GB" altLang="el-GR" dirty="0"/>
          </a:p>
        </p:txBody>
      </p:sp>
      <p:sp>
        <p:nvSpPr>
          <p:cNvPr id="9219" name="Content Placeholder 1">
            <a:extLst>
              <a:ext uri="{FF2B5EF4-FFF2-40B4-BE49-F238E27FC236}">
                <a16:creationId xmlns:a16="http://schemas.microsoft.com/office/drawing/2014/main" id="{2135E5FB-E696-401B-AC40-8834DB227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9220" name="Picture 2" descr="C:\Users\NAP082\AppData\Local\Microsoft\Windows\Temporary Internet Files\Content.IE5\W19YEHQK\MP900411744[1].jpg">
            <a:extLst>
              <a:ext uri="{FF2B5EF4-FFF2-40B4-BE49-F238E27FC236}">
                <a16:creationId xmlns:a16="http://schemas.microsoft.com/office/drawing/2014/main" id="{97A90352-85AC-4960-B420-1AEA119C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1" y="1452564"/>
            <a:ext cx="358457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7A51D0C1-86B7-4705-849B-0FF0944BBDB0}"/>
              </a:ext>
            </a:extLst>
          </p:cNvPr>
          <p:cNvSpPr/>
          <p:nvPr/>
        </p:nvSpPr>
        <p:spPr>
          <a:xfrm rot="20398260">
            <a:off x="3143250" y="2555875"/>
            <a:ext cx="5473700" cy="316865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65D9E30E-68BF-4D52-89C0-948A541EF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-242888"/>
            <a:ext cx="6870700" cy="1600201"/>
          </a:xfrm>
        </p:spPr>
        <p:txBody>
          <a:bodyPr/>
          <a:lstStyle/>
          <a:p>
            <a:pPr eaLnBrk="1" hangingPunct="1"/>
            <a:endParaRPr lang="en-GB" altLang="el-GR"/>
          </a:p>
        </p:txBody>
      </p:sp>
      <p:sp>
        <p:nvSpPr>
          <p:cNvPr id="10243" name="Content Placeholder 4">
            <a:extLst>
              <a:ext uri="{FF2B5EF4-FFF2-40B4-BE49-F238E27FC236}">
                <a16:creationId xmlns:a16="http://schemas.microsoft.com/office/drawing/2014/main" id="{B99CEDBB-BDBA-4BB2-942E-11FCE3D10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808" y="5405438"/>
            <a:ext cx="6624638" cy="923330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altLang="el-GR" sz="6000" b="1"/>
              <a:t>She is running.</a:t>
            </a:r>
          </a:p>
        </p:txBody>
      </p:sp>
      <p:pic>
        <p:nvPicPr>
          <p:cNvPr id="10244" name="Picture 2" descr="C:\Users\NAP082\AppData\Local\Microsoft\Windows\Temporary Internet Files\Content.IE5\W19YEHQK\MP900411744[1].jpg">
            <a:extLst>
              <a:ext uri="{FF2B5EF4-FFF2-40B4-BE49-F238E27FC236}">
                <a16:creationId xmlns:a16="http://schemas.microsoft.com/office/drawing/2014/main" id="{142193B5-224A-449C-8A7D-76F96E49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31750"/>
            <a:ext cx="3584575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FC4862C2-5F31-48F4-ABA4-945207E56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5364" y="-3175"/>
            <a:ext cx="7088187" cy="1600200"/>
          </a:xfrm>
        </p:spPr>
        <p:txBody>
          <a:bodyPr/>
          <a:lstStyle/>
          <a:p>
            <a:pPr algn="ctr" eaLnBrk="1" hangingPunct="1"/>
            <a:r>
              <a:rPr lang="en-GB" altLang="el-GR" b="1" dirty="0">
                <a:solidFill>
                  <a:srgbClr val="FF0000"/>
                </a:solidFill>
              </a:rPr>
              <a:t>What are the girls doing?</a:t>
            </a:r>
            <a:endParaRPr lang="en-GB" altLang="el-GR" dirty="0">
              <a:solidFill>
                <a:srgbClr val="FF0000"/>
              </a:solidFill>
            </a:endParaRPr>
          </a:p>
        </p:txBody>
      </p:sp>
      <p:sp>
        <p:nvSpPr>
          <p:cNvPr id="11267" name="Content Placeholder 1">
            <a:extLst>
              <a:ext uri="{FF2B5EF4-FFF2-40B4-BE49-F238E27FC236}">
                <a16:creationId xmlns:a16="http://schemas.microsoft.com/office/drawing/2014/main" id="{0727574A-9D09-4904-B2C0-F60587C05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11268" name="Picture 2" descr="C:\Users\NAP082\AppData\Local\Microsoft\Windows\Temporary Internet Files\Content.IE5\KLRH0CP0\MP900442193[1].jpg">
            <a:extLst>
              <a:ext uri="{FF2B5EF4-FFF2-40B4-BE49-F238E27FC236}">
                <a16:creationId xmlns:a16="http://schemas.microsoft.com/office/drawing/2014/main" id="{6A0D087A-7700-4C37-8C99-F8C829F42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844676"/>
            <a:ext cx="6408738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67D2AE3-D58B-4208-92DD-C609E88CE3CE}"/>
              </a:ext>
            </a:extLst>
          </p:cNvPr>
          <p:cNvSpPr/>
          <p:nvPr/>
        </p:nvSpPr>
        <p:spPr>
          <a:xfrm>
            <a:off x="3432175" y="2493963"/>
            <a:ext cx="5399087" cy="391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4D7FD125-569B-4D32-AB5D-164915470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4839" y="-3175"/>
            <a:ext cx="6148712" cy="1600200"/>
          </a:xfrm>
        </p:spPr>
        <p:txBody>
          <a:bodyPr/>
          <a:lstStyle/>
          <a:p>
            <a:pPr algn="ctr" eaLnBrk="1" hangingPunct="1"/>
            <a:r>
              <a:rPr lang="en-GB" altLang="el-GR" sz="6000" b="1" dirty="0"/>
              <a:t>They are cooking.</a:t>
            </a:r>
          </a:p>
        </p:txBody>
      </p:sp>
      <p:sp>
        <p:nvSpPr>
          <p:cNvPr id="12291" name="Content Placeholder 1">
            <a:extLst>
              <a:ext uri="{FF2B5EF4-FFF2-40B4-BE49-F238E27FC236}">
                <a16:creationId xmlns:a16="http://schemas.microsoft.com/office/drawing/2014/main" id="{1ABCBE46-2208-42C9-AD60-0DB388DAA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12292" name="Picture 2" descr="C:\Users\NAP082\AppData\Local\Microsoft\Windows\Temporary Internet Files\Content.IE5\KLRH0CP0\MP900442193[1].jpg">
            <a:extLst>
              <a:ext uri="{FF2B5EF4-FFF2-40B4-BE49-F238E27FC236}">
                <a16:creationId xmlns:a16="http://schemas.microsoft.com/office/drawing/2014/main" id="{BC469C69-0E32-439A-85F6-C493AB733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844676"/>
            <a:ext cx="6408738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5C352-FB5F-4246-85E6-E2C6E7778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91" y="1596083"/>
            <a:ext cx="1725872" cy="26969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FE6A21-9CE7-427D-ADE1-DBBC273C67A9}"/>
              </a:ext>
            </a:extLst>
          </p:cNvPr>
          <p:cNvSpPr/>
          <p:nvPr/>
        </p:nvSpPr>
        <p:spPr>
          <a:xfrm>
            <a:off x="415099" y="1083076"/>
            <a:ext cx="2328101" cy="372410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2FD9DF-B5CD-464C-90B2-6D5023FF1A7D}"/>
              </a:ext>
            </a:extLst>
          </p:cNvPr>
          <p:cNvSpPr/>
          <p:nvPr/>
        </p:nvSpPr>
        <p:spPr>
          <a:xfrm>
            <a:off x="3179421" y="1081566"/>
            <a:ext cx="2474464" cy="3777865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601E3-755F-4816-9053-8D5758828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07" y="1734944"/>
            <a:ext cx="1858698" cy="2501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63BAEE-DC5C-44C4-A262-B4D20E9D0910}"/>
              </a:ext>
            </a:extLst>
          </p:cNvPr>
          <p:cNvSpPr txBox="1"/>
          <p:nvPr/>
        </p:nvSpPr>
        <p:spPr>
          <a:xfrm>
            <a:off x="1097280" y="4807182"/>
            <a:ext cx="154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walk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3D061-1B99-4CA8-BFAF-A174C146F862}"/>
              </a:ext>
            </a:extLst>
          </p:cNvPr>
          <p:cNvSpPr txBox="1"/>
          <p:nvPr/>
        </p:nvSpPr>
        <p:spPr>
          <a:xfrm flipH="1">
            <a:off x="3843254" y="4931469"/>
            <a:ext cx="121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run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81F9CE-E5FC-4CED-B646-4C666B23C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187" y="1856870"/>
            <a:ext cx="2097947" cy="23798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EF0EB1-18E3-49D2-A651-9E2B43F2A4B5}"/>
              </a:ext>
            </a:extLst>
          </p:cNvPr>
          <p:cNvSpPr/>
          <p:nvPr/>
        </p:nvSpPr>
        <p:spPr>
          <a:xfrm>
            <a:off x="6263885" y="1157851"/>
            <a:ext cx="2392983" cy="3777865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AF757B-DD47-4CA6-BCF0-80AE68F03556}"/>
              </a:ext>
            </a:extLst>
          </p:cNvPr>
          <p:cNvSpPr txBox="1"/>
          <p:nvPr/>
        </p:nvSpPr>
        <p:spPr>
          <a:xfrm>
            <a:off x="6818050" y="4847817"/>
            <a:ext cx="219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jump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6140DB-200E-4A40-ABF0-9AF6021ACC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2B8"/>
              </a:clrFrom>
              <a:clrTo>
                <a:srgbClr val="FEF2B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5740" y="1480950"/>
            <a:ext cx="1851216" cy="258856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099246-D13E-4AAA-9F24-B15A62BF6090}"/>
              </a:ext>
            </a:extLst>
          </p:cNvPr>
          <p:cNvSpPr/>
          <p:nvPr/>
        </p:nvSpPr>
        <p:spPr>
          <a:xfrm>
            <a:off x="9155208" y="1029316"/>
            <a:ext cx="2518928" cy="3777865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8F37B-825C-4D8E-B9F8-5AEEA7594C20}"/>
              </a:ext>
            </a:extLst>
          </p:cNvPr>
          <p:cNvSpPr txBox="1"/>
          <p:nvPr/>
        </p:nvSpPr>
        <p:spPr>
          <a:xfrm>
            <a:off x="9832963" y="4847817"/>
            <a:ext cx="191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BFB45-6340-40B1-B69C-DA52847A8E98}"/>
              </a:ext>
            </a:extLst>
          </p:cNvPr>
          <p:cNvSpPr/>
          <p:nvPr/>
        </p:nvSpPr>
        <p:spPr>
          <a:xfrm>
            <a:off x="542879" y="274168"/>
            <a:ext cx="8982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listen, read and learn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some action verbs…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2274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5EEE70B5-9AE8-49E2-83D6-7A2263134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5364" y="-3175"/>
            <a:ext cx="7088187" cy="1600200"/>
          </a:xfrm>
        </p:spPr>
        <p:txBody>
          <a:bodyPr/>
          <a:lstStyle/>
          <a:p>
            <a:pPr algn="ctr" eaLnBrk="1" hangingPunct="1"/>
            <a:r>
              <a:rPr lang="en-GB" altLang="el-GR" b="1" dirty="0">
                <a:solidFill>
                  <a:srgbClr val="FF0000"/>
                </a:solidFill>
              </a:rPr>
              <a:t>What is the boy doing?</a:t>
            </a:r>
            <a:endParaRPr lang="en-GB" altLang="el-GR" dirty="0">
              <a:solidFill>
                <a:srgbClr val="FF0000"/>
              </a:solidFill>
            </a:endParaRPr>
          </a:p>
        </p:txBody>
      </p:sp>
      <p:sp>
        <p:nvSpPr>
          <p:cNvPr id="13315" name="Content Placeholder 1">
            <a:extLst>
              <a:ext uri="{FF2B5EF4-FFF2-40B4-BE49-F238E27FC236}">
                <a16:creationId xmlns:a16="http://schemas.microsoft.com/office/drawing/2014/main" id="{A25CBC82-1AE3-42BB-925E-BFED661EB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13316" name="Picture 2" descr="C:\Users\NAP082\AppData\Local\Microsoft\Windows\Temporary Internet Files\Content.IE5\CK9RNXOI\MP900406526[1].jpg">
            <a:extLst>
              <a:ext uri="{FF2B5EF4-FFF2-40B4-BE49-F238E27FC236}">
                <a16:creationId xmlns:a16="http://schemas.microsoft.com/office/drawing/2014/main" id="{8AB6F3C1-5070-4286-8E70-AB6101F2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844676"/>
            <a:ext cx="645477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2FB2460-6300-462F-A5E7-0DF9CC3175FB}"/>
              </a:ext>
            </a:extLst>
          </p:cNvPr>
          <p:cNvSpPr/>
          <p:nvPr/>
        </p:nvSpPr>
        <p:spPr>
          <a:xfrm>
            <a:off x="3444390" y="2173288"/>
            <a:ext cx="7127875" cy="4033837"/>
          </a:xfrm>
          <a:prstGeom prst="triangle">
            <a:avLst>
              <a:gd name="adj" fmla="val 47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51D77ADC-D8EE-485D-A728-AB829E1FF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5364" y="-3175"/>
            <a:ext cx="7088187" cy="1600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l-GR" sz="5400" b="1" dirty="0"/>
              <a:t>He is swimming.</a:t>
            </a:r>
          </a:p>
        </p:txBody>
      </p:sp>
      <p:sp>
        <p:nvSpPr>
          <p:cNvPr id="14339" name="Content Placeholder 1">
            <a:extLst>
              <a:ext uri="{FF2B5EF4-FFF2-40B4-BE49-F238E27FC236}">
                <a16:creationId xmlns:a16="http://schemas.microsoft.com/office/drawing/2014/main" id="{5F36BE5D-5753-4CDC-87CC-501C78DD4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14340" name="Picture 2" descr="C:\Users\NAP082\AppData\Local\Microsoft\Windows\Temporary Internet Files\Content.IE5\CK9RNXOI\MP900406526[1].jpg">
            <a:extLst>
              <a:ext uri="{FF2B5EF4-FFF2-40B4-BE49-F238E27FC236}">
                <a16:creationId xmlns:a16="http://schemas.microsoft.com/office/drawing/2014/main" id="{347A9BBB-53E2-4EB5-9C37-3DEAA9FA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844676"/>
            <a:ext cx="645477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7AFBF-73D5-49D2-8E8E-071B7432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5" y="373293"/>
            <a:ext cx="11284365" cy="124731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Datu’s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email to his e-pal  and then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your own email 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poster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CF34A-F6F0-481A-8AF1-7659ADFCE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4927" y="1786416"/>
            <a:ext cx="6172200" cy="4873625"/>
          </a:xfrm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D4EB7-82D8-4EF7-A275-B2B4ACA8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851" y="2986549"/>
            <a:ext cx="2689182" cy="2719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2C3C1-8C7D-436F-905C-0FDA32824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823" y="2743200"/>
            <a:ext cx="4032171" cy="2654709"/>
          </a:xfrm>
        </p:spPr>
        <p:txBody>
          <a:bodyPr>
            <a:noAutofit/>
          </a:bodyPr>
          <a:lstStyle/>
          <a:p>
            <a:r>
              <a:rPr lang="en-US" sz="2000" dirty="0"/>
              <a:t>Hello Omar!</a:t>
            </a:r>
          </a:p>
          <a:p>
            <a:r>
              <a:rPr lang="en-US" sz="2000" dirty="0"/>
              <a:t>How are you? Is your school closed too because of the Coronavirus? We are at home with my family. I do many things to spend my time at home. Now, I am playing an online game for </a:t>
            </a:r>
            <a:r>
              <a:rPr lang="en-US" sz="2000" dirty="0" err="1"/>
              <a:t>maths</a:t>
            </a:r>
            <a:r>
              <a:rPr lang="en-US" sz="2000" dirty="0"/>
              <a:t>. My sister is cleaning her room and my little brother is watching a documentary film on National Geographic.  My mother is cooking lunch and my dad is reading the news on his tablet.</a:t>
            </a:r>
          </a:p>
          <a:p>
            <a:r>
              <a:rPr lang="en-US" sz="2000" dirty="0"/>
              <a:t>What are you doing now?</a:t>
            </a:r>
          </a:p>
          <a:p>
            <a:r>
              <a:rPr lang="en-US" sz="2000" dirty="0"/>
              <a:t>Miss you</a:t>
            </a:r>
          </a:p>
          <a:p>
            <a:r>
              <a:rPr lang="en-US" sz="2000" dirty="0" err="1"/>
              <a:t>Datu</a:t>
            </a:r>
            <a:r>
              <a:rPr lang="en-US" sz="2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3F166-9CD2-4E99-A2D8-DD02AC20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7" y="1620606"/>
            <a:ext cx="6873836" cy="10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37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7AFBF-73D5-49D2-8E8E-071B7432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52" y="7345"/>
            <a:ext cx="11158003" cy="164125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an email to your e-pal and write what you are doing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2C3C1-8C7D-436F-905C-0FDA32824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4905" y="2232046"/>
            <a:ext cx="9255967" cy="4618609"/>
          </a:xfrm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8BA2B-6833-4246-87BF-4832C55E0095}"/>
              </a:ext>
            </a:extLst>
          </p:cNvPr>
          <p:cNvSpPr/>
          <p:nvPr/>
        </p:nvSpPr>
        <p:spPr>
          <a:xfrm rot="19914345">
            <a:off x="75056" y="1475764"/>
            <a:ext cx="3248878" cy="729383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ln/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LET’S BE CREATIVE…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CAA9F-7A01-4146-9132-2E41D37C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826" y="2032315"/>
            <a:ext cx="6873836" cy="10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48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Image result for poster frame border">
            <a:extLst>
              <a:ext uri="{FF2B5EF4-FFF2-40B4-BE49-F238E27FC236}">
                <a16:creationId xmlns:a16="http://schemas.microsoft.com/office/drawing/2014/main" id="{37DFC8A4-2E68-402A-AC95-85FCC1D2E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49" y="2703326"/>
            <a:ext cx="3040990" cy="41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E2066F3-46C4-4967-A2F8-258F8A4B7FF8}"/>
              </a:ext>
            </a:extLst>
          </p:cNvPr>
          <p:cNvSpPr/>
          <p:nvPr/>
        </p:nvSpPr>
        <p:spPr>
          <a:xfrm>
            <a:off x="7940060" y="891223"/>
            <a:ext cx="2933700" cy="1598930"/>
          </a:xfrm>
          <a:prstGeom prst="wedgeEllipseCallout">
            <a:avLst>
              <a:gd name="adj1" fmla="val -19512"/>
              <a:gd name="adj2" fmla="val 8101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 I am singing now!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E91DE43-E64D-46A1-9C09-03B30F1DC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-533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CC6C58-E0A6-4DE6-ABB2-9A4A473BCFF5}"/>
              </a:ext>
            </a:extLst>
          </p:cNvPr>
          <p:cNvSpPr/>
          <p:nvPr/>
        </p:nvSpPr>
        <p:spPr>
          <a:xfrm rot="20733169">
            <a:off x="326271" y="884039"/>
            <a:ext cx="6491437" cy="117772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ln/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LET’S BE CREATIVE…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3E28B8E-350F-4138-9802-10380D0685C6}"/>
              </a:ext>
            </a:extLst>
          </p:cNvPr>
          <p:cNvSpPr txBox="1">
            <a:spLocks/>
          </p:cNvSpPr>
          <p:nvPr/>
        </p:nvSpPr>
        <p:spPr>
          <a:xfrm>
            <a:off x="-1777121" y="2795956"/>
            <a:ext cx="8974333" cy="184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0" lvl="4" indent="-13716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make a poster and write what  you are doing now</a:t>
            </a:r>
          </a:p>
          <a:p>
            <a:pPr marL="1828800" lvl="4" indent="0">
              <a:buNone/>
            </a:pPr>
            <a:endParaRPr lang="en-US" sz="5800" b="1" dirty="0">
              <a:solidFill>
                <a:srgbClr val="E51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>
              <a:buNone/>
            </a:pPr>
            <a:endParaRPr lang="en-US" sz="5800" b="1" dirty="0">
              <a:solidFill>
                <a:srgbClr val="E51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/>
            <a:endParaRPr lang="en-US" sz="5800" b="1" dirty="0">
              <a:solidFill>
                <a:srgbClr val="E51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028" name="Picture 4" descr="Kids Singing Clipart">
            <a:extLst>
              <a:ext uri="{FF2B5EF4-FFF2-40B4-BE49-F238E27FC236}">
                <a16:creationId xmlns:a16="http://schemas.microsoft.com/office/drawing/2014/main" id="{6561FF97-C95B-4447-9578-337F52979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84" y="3461991"/>
            <a:ext cx="2356802" cy="235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02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A3F0EB-026E-4D1F-8678-C887C74CED0B}"/>
              </a:ext>
            </a:extLst>
          </p:cNvPr>
          <p:cNvSpPr/>
          <p:nvPr/>
        </p:nvSpPr>
        <p:spPr>
          <a:xfrm>
            <a:off x="1740024" y="2095131"/>
            <a:ext cx="7746876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IMAGES COURTESY OF :</a:t>
            </a:r>
          </a:p>
          <a:p>
            <a:pPr algn="ctr"/>
            <a:r>
              <a:rPr lang="en-US" sz="2000" dirty="0">
                <a:hlinkClick r:id="rId2"/>
              </a:rPr>
              <a:t>https://www.twinkl.com/</a:t>
            </a:r>
            <a:endParaRPr lang="en-US" sz="2000" dirty="0"/>
          </a:p>
          <a:p>
            <a:pPr algn="ctr"/>
            <a:endParaRPr lang="en-US" sz="2000" dirty="0">
              <a:hlinkClick r:id="rId3"/>
            </a:endParaRPr>
          </a:p>
          <a:p>
            <a:pPr algn="ctr"/>
            <a:r>
              <a:rPr lang="en-US" sz="2000" dirty="0">
                <a:hlinkClick r:id="rId3"/>
              </a:rPr>
              <a:t>https://www.memrise.com/</a:t>
            </a:r>
            <a:endParaRPr lang="en-US" sz="2000" dirty="0"/>
          </a:p>
          <a:p>
            <a:pPr algn="ctr"/>
            <a:endParaRPr lang="en-US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DDD99-5DC8-4D39-B2B6-6C64352D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5789185"/>
            <a:ext cx="9496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BA51C6-CF80-4FC8-8487-20AE94562A1D}"/>
              </a:ext>
            </a:extLst>
          </p:cNvPr>
          <p:cNvSpPr/>
          <p:nvPr/>
        </p:nvSpPr>
        <p:spPr>
          <a:xfrm>
            <a:off x="4095750" y="4031413"/>
            <a:ext cx="3619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https://www.clipart.email/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133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7F4D25-32CE-4E7B-8127-719D3B229C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3B9"/>
              </a:clrFrom>
              <a:clrTo>
                <a:srgbClr val="FFF3B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57" y="1666155"/>
            <a:ext cx="2467961" cy="308930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A61EB6-1948-4BC7-BA01-E453F4BEFF95}"/>
              </a:ext>
            </a:extLst>
          </p:cNvPr>
          <p:cNvSpPr/>
          <p:nvPr/>
        </p:nvSpPr>
        <p:spPr>
          <a:xfrm>
            <a:off x="471813" y="881043"/>
            <a:ext cx="2835528" cy="4013199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50CB0-D7DC-4D45-8FD7-83DFC0EDBFEA}"/>
              </a:ext>
            </a:extLst>
          </p:cNvPr>
          <p:cNvSpPr txBox="1"/>
          <p:nvPr/>
        </p:nvSpPr>
        <p:spPr>
          <a:xfrm>
            <a:off x="1216180" y="5033023"/>
            <a:ext cx="134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45F43E-E7A3-4B1C-B98B-6F651C4116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2B8"/>
              </a:clrFrom>
              <a:clrTo>
                <a:srgbClr val="FEF2B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8635" y="1423119"/>
            <a:ext cx="2466073" cy="333234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53141FE-60F1-43F0-B1EE-08719685C920}"/>
              </a:ext>
            </a:extLst>
          </p:cNvPr>
          <p:cNvSpPr/>
          <p:nvPr/>
        </p:nvSpPr>
        <p:spPr>
          <a:xfrm>
            <a:off x="4049815" y="881042"/>
            <a:ext cx="2955861" cy="4013199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C0C6E7-6F71-4B83-8DB5-29ABF90CF24D}"/>
              </a:ext>
            </a:extLst>
          </p:cNvPr>
          <p:cNvSpPr txBox="1"/>
          <p:nvPr/>
        </p:nvSpPr>
        <p:spPr>
          <a:xfrm>
            <a:off x="5047625" y="5033022"/>
            <a:ext cx="134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eat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546615-AD83-4486-A4F6-496C8CC3A9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2B8"/>
              </a:clrFrom>
              <a:clrTo>
                <a:srgbClr val="FEF2B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7664" y="1657030"/>
            <a:ext cx="2508768" cy="264136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F82975D-A1A7-478C-9A03-1A7564565B70}"/>
              </a:ext>
            </a:extLst>
          </p:cNvPr>
          <p:cNvSpPr/>
          <p:nvPr/>
        </p:nvSpPr>
        <p:spPr>
          <a:xfrm>
            <a:off x="7894117" y="710052"/>
            <a:ext cx="2955861" cy="4155488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EAC198-F75C-4C5E-B4DA-B84CBEE593D6}"/>
              </a:ext>
            </a:extLst>
          </p:cNvPr>
          <p:cNvSpPr txBox="1"/>
          <p:nvPr/>
        </p:nvSpPr>
        <p:spPr>
          <a:xfrm>
            <a:off x="8594924" y="5033022"/>
            <a:ext cx="1676540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sleep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7FF082-D891-4F28-898E-099CB2B83C7E}"/>
              </a:ext>
            </a:extLst>
          </p:cNvPr>
          <p:cNvSpPr/>
          <p:nvPr/>
        </p:nvSpPr>
        <p:spPr>
          <a:xfrm>
            <a:off x="2343705" y="108014"/>
            <a:ext cx="5550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Listen, read and learn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017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C4E969-70FE-4295-9291-ABB0B3C2DBA2}"/>
              </a:ext>
            </a:extLst>
          </p:cNvPr>
          <p:cNvSpPr/>
          <p:nvPr/>
        </p:nvSpPr>
        <p:spPr>
          <a:xfrm>
            <a:off x="802048" y="860563"/>
            <a:ext cx="2875280" cy="449259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72EE8D-802B-4903-91EA-AF2CD24B0BDC}"/>
              </a:ext>
            </a:extLst>
          </p:cNvPr>
          <p:cNvSpPr/>
          <p:nvPr/>
        </p:nvSpPr>
        <p:spPr>
          <a:xfrm>
            <a:off x="8406167" y="810907"/>
            <a:ext cx="2875280" cy="454225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89F0D-A4C4-4E64-A325-4D023BEAD6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2B8"/>
              </a:clrFrom>
              <a:clrTo>
                <a:srgbClr val="FEF2B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553" y="2103367"/>
            <a:ext cx="2658270" cy="2103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6C1EDC-9A5B-45CC-8882-F18670A8B0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2B8"/>
              </a:clrFrom>
              <a:clrTo>
                <a:srgbClr val="FEF2B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2966" y="1882745"/>
            <a:ext cx="1914525" cy="2544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0262B-2425-4650-A4DE-51C80BED1238}"/>
              </a:ext>
            </a:extLst>
          </p:cNvPr>
          <p:cNvSpPr txBox="1"/>
          <p:nvPr/>
        </p:nvSpPr>
        <p:spPr>
          <a:xfrm>
            <a:off x="1437905" y="5520931"/>
            <a:ext cx="191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AD149-18E3-49BF-86B6-A3FB30A3DD44}"/>
              </a:ext>
            </a:extLst>
          </p:cNvPr>
          <p:cNvSpPr txBox="1"/>
          <p:nvPr/>
        </p:nvSpPr>
        <p:spPr>
          <a:xfrm>
            <a:off x="9432016" y="5353157"/>
            <a:ext cx="117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play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0C5AB7-0DE9-402B-8690-522729D878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2B8"/>
              </a:clrFrom>
              <a:clrTo>
                <a:srgbClr val="FEF2B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1926" y="745231"/>
            <a:ext cx="2848147" cy="303925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0A0163-033B-4130-A506-DBACDF585459}"/>
              </a:ext>
            </a:extLst>
          </p:cNvPr>
          <p:cNvSpPr/>
          <p:nvPr/>
        </p:nvSpPr>
        <p:spPr>
          <a:xfrm>
            <a:off x="4718035" y="796712"/>
            <a:ext cx="2875280" cy="4620295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D0F9B-324E-4B7C-92AF-C1EB99A9A92C}"/>
              </a:ext>
            </a:extLst>
          </p:cNvPr>
          <p:cNvSpPr txBox="1"/>
          <p:nvPr/>
        </p:nvSpPr>
        <p:spPr>
          <a:xfrm>
            <a:off x="5624767" y="5353156"/>
            <a:ext cx="216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listen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BE0FA0-800D-4D3C-8414-F7C5691688E4}"/>
              </a:ext>
            </a:extLst>
          </p:cNvPr>
          <p:cNvSpPr/>
          <p:nvPr/>
        </p:nvSpPr>
        <p:spPr>
          <a:xfrm>
            <a:off x="1722267" y="108014"/>
            <a:ext cx="7709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Listen, read and learn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661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4408F-9207-46A1-88C5-FD843B07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517"/>
            <a:ext cx="11068050" cy="1448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to some more action verbs by clicking the link below.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 after the recording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FFDB1A-FC93-45C2-BA9F-8A288A3C6495}"/>
              </a:ext>
            </a:extLst>
          </p:cNvPr>
          <p:cNvSpPr/>
          <p:nvPr/>
        </p:nvSpPr>
        <p:spPr>
          <a:xfrm>
            <a:off x="361950" y="2070540"/>
            <a:ext cx="9017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https://www.mes-games.com/verbs1.php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C7B97-E48A-4C8E-888F-09034FD90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004" y="3533198"/>
            <a:ext cx="4278652" cy="307170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89A51AD-7E7C-47E0-85E6-A3A04CB2FCBA}"/>
              </a:ext>
            </a:extLst>
          </p:cNvPr>
          <p:cNvSpPr/>
          <p:nvPr/>
        </p:nvSpPr>
        <p:spPr>
          <a:xfrm>
            <a:off x="560386" y="4498019"/>
            <a:ext cx="2030413" cy="875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CLICK </a:t>
            </a:r>
            <a:r>
              <a:rPr lang="en-US" b="1" i="1" dirty="0">
                <a:solidFill>
                  <a:srgbClr val="FF0000"/>
                </a:solidFill>
              </a:rPr>
              <a:t>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060B3F-AEF3-4CA6-9068-0F8DFC4E0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525" y="3242428"/>
            <a:ext cx="4099843" cy="371820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EFC026E-8D17-4C42-96E5-3FAB53D409A7}"/>
              </a:ext>
            </a:extLst>
          </p:cNvPr>
          <p:cNvSpPr/>
          <p:nvPr/>
        </p:nvSpPr>
        <p:spPr>
          <a:xfrm rot="17247418" flipH="1">
            <a:off x="10197880" y="4200577"/>
            <a:ext cx="1663041" cy="665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CLICK  HERE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E907B2E-11E3-4ABC-8CF1-AA8FD6A50FF2}"/>
              </a:ext>
            </a:extLst>
          </p:cNvPr>
          <p:cNvSpPr/>
          <p:nvPr/>
        </p:nvSpPr>
        <p:spPr>
          <a:xfrm flipV="1">
            <a:off x="6392673" y="4565204"/>
            <a:ext cx="1206824" cy="646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7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39C40C8-CFEF-4E94-8E6D-C1FA19099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15254" b="9090"/>
          <a:stretch/>
        </p:blipFill>
        <p:spPr>
          <a:xfrm>
            <a:off x="3517641" y="15520"/>
            <a:ext cx="8621142" cy="67424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DF2335-771A-48EE-AE01-8A98BA530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58142"/>
            <a:ext cx="5055072" cy="338586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b="1" dirty="0"/>
              <a:t>Now let’s play a game</a:t>
            </a:r>
            <a:br>
              <a:rPr lang="en-US" sz="4800" b="1" dirty="0"/>
            </a:br>
            <a:r>
              <a:rPr lang="en-US" sz="4800" b="1" dirty="0"/>
              <a:t>with action verbs</a:t>
            </a:r>
            <a:br>
              <a:rPr lang="en-US" sz="4800" b="1" dirty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2200" b="1" dirty="0">
                <a:hlinkClick r:id="rId4"/>
              </a:rPr>
              <a:t>https://wordwall.net/resource/1784899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/>
              <a:t/>
            </a:r>
            <a:br>
              <a:rPr lang="en-US" sz="2200" b="1" dirty="0"/>
            </a:br>
            <a:endParaRPr lang="en-US" sz="2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69176-A027-41D6-9EEB-31FE15263211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orsat3ml.blogspot.com/2014/08/learn-english-in-arabic-fre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3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8A0B-5793-4EAD-BD44-BAE111E6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879"/>
            <a:ext cx="10515600" cy="155780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’s remember..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 say what people are doing NOW?</a:t>
            </a:r>
            <a:b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(Present Continuous)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C0A3B-D88D-4A62-A2D9-3A402F9BA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1" y="2088356"/>
            <a:ext cx="5123742" cy="204926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71AC87-FCDB-4FE7-85AE-5120FB606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823" y="4675858"/>
            <a:ext cx="6505596" cy="204926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</p:pic>
      <p:pic>
        <p:nvPicPr>
          <p:cNvPr id="6" name="Picture 2" descr="C:\Users\NAP082\AppData\Local\Microsoft\Windows\Temporary Internet Files\Content.IE5\W19YEHQK\MP900422284[1].jpg">
            <a:extLst>
              <a:ext uri="{FF2B5EF4-FFF2-40B4-BE49-F238E27FC236}">
                <a16:creationId xmlns:a16="http://schemas.microsoft.com/office/drawing/2014/main" id="{9C0459AF-F6A4-4488-B1DE-EE09FA76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81" y="1997476"/>
            <a:ext cx="1464895" cy="177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NAP082\AppData\Local\Microsoft\Windows\Temporary Internet Files\Content.IE5\TT3NZJ34\MP900422575[1].jpg">
            <a:extLst>
              <a:ext uri="{FF2B5EF4-FFF2-40B4-BE49-F238E27FC236}">
                <a16:creationId xmlns:a16="http://schemas.microsoft.com/office/drawing/2014/main" id="{C5829C20-DEE2-4EBD-AD65-CF9911AF5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55" y="1903182"/>
            <a:ext cx="1516368" cy="190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NAP082\AppData\Local\Microsoft\Windows\Temporary Internet Files\Content.IE5\KLRH0CP0\MP900431005[1].jpg">
            <a:extLst>
              <a:ext uri="{FF2B5EF4-FFF2-40B4-BE49-F238E27FC236}">
                <a16:creationId xmlns:a16="http://schemas.microsoft.com/office/drawing/2014/main" id="{5830EE93-F208-435F-986E-98446988B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07" y="1903182"/>
            <a:ext cx="1627396" cy="190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C0E306-569B-41C7-B0EA-DD0E83CB0412}"/>
              </a:ext>
            </a:extLst>
          </p:cNvPr>
          <p:cNvSpPr/>
          <p:nvPr/>
        </p:nvSpPr>
        <p:spPr>
          <a:xfrm>
            <a:off x="5798881" y="3808907"/>
            <a:ext cx="1995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1600" b="1" dirty="0">
                <a:latin typeface="Comic Sans MS" panose="030F0702030302020204" pitchFamily="66" charset="0"/>
              </a:rPr>
              <a:t>She is eat</a:t>
            </a:r>
            <a:r>
              <a:rPr lang="en-US" altLang="el-G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81BDF8-5102-46C6-BDC2-12D0361D8F7A}"/>
              </a:ext>
            </a:extLst>
          </p:cNvPr>
          <p:cNvSpPr/>
          <p:nvPr/>
        </p:nvSpPr>
        <p:spPr>
          <a:xfrm rot="10800000" flipH="1" flipV="1">
            <a:off x="7670307" y="3812836"/>
            <a:ext cx="2663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l-GR" sz="1600" b="1" dirty="0">
                <a:latin typeface="Comic Sans MS" panose="030F0702030302020204" pitchFamily="66" charset="0"/>
              </a:rPr>
              <a:t>He is jump</a:t>
            </a:r>
            <a:r>
              <a:rPr lang="en-US" altLang="el-G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  <a:r>
              <a:rPr lang="en-US" altLang="el-GR" sz="16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30ECF-60F0-4718-8BFE-6BA85B84A868}"/>
              </a:ext>
            </a:extLst>
          </p:cNvPr>
          <p:cNvSpPr/>
          <p:nvPr/>
        </p:nvSpPr>
        <p:spPr>
          <a:xfrm rot="10800000" flipH="1" flipV="1">
            <a:off x="9410330" y="3817532"/>
            <a:ext cx="3009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l-GR" sz="1600" b="1" dirty="0">
                <a:latin typeface="Comic Sans MS" panose="030F0702030302020204" pitchFamily="66" charset="0"/>
              </a:rPr>
              <a:t>They are play</a:t>
            </a:r>
            <a:r>
              <a:rPr lang="en-US" altLang="el-G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  <a:r>
              <a:rPr lang="en-US" altLang="el-GR" sz="1600" b="1" dirty="0">
                <a:latin typeface="Comic Sans MS" panose="030F0702030302020204" pitchFamily="66" charset="0"/>
              </a:rPr>
              <a:t> football.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10A1E19-35DC-4DCD-BB20-2DBA1CE15EB2}"/>
              </a:ext>
            </a:extLst>
          </p:cNvPr>
          <p:cNvSpPr/>
          <p:nvPr/>
        </p:nvSpPr>
        <p:spPr>
          <a:xfrm>
            <a:off x="4773826" y="28536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22A0DA5A-6A5E-44DE-96CB-C5256CF70B10}"/>
              </a:ext>
            </a:extLst>
          </p:cNvPr>
          <p:cNvSpPr/>
          <p:nvPr/>
        </p:nvSpPr>
        <p:spPr>
          <a:xfrm rot="10800000" flipV="1">
            <a:off x="1315224" y="5104661"/>
            <a:ext cx="1108377" cy="6391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0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39C40C8-CFEF-4E94-8E6D-C1FA19099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152" r="15254" b="5938"/>
          <a:stretch/>
        </p:blipFill>
        <p:spPr>
          <a:xfrm>
            <a:off x="6882612" y="1420867"/>
            <a:ext cx="5219192" cy="52935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DF2335-771A-48EE-AE01-8A98BA530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6547217" cy="3204134"/>
          </a:xfrm>
        </p:spPr>
        <p:txBody>
          <a:bodyPr anchor="b"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the words in the right order to make sentences. </a:t>
            </a:r>
            <a:b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answers in your notebook.</a:t>
            </a:r>
            <a:b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B3D241-B8AD-4CEA-A0D1-F27949103835}"/>
              </a:ext>
            </a:extLst>
          </p:cNvPr>
          <p:cNvSpPr/>
          <p:nvPr/>
        </p:nvSpPr>
        <p:spPr>
          <a:xfrm>
            <a:off x="820461" y="3952370"/>
            <a:ext cx="553117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https://wordwall.net/resource/1308679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69176-A027-41D6-9EEB-31FE15263211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orsat3ml.blogspot.com/2014/08/learn-english-in-arabic-fre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057273-107A-46C8-BFFF-4CC29E12C521}"/>
              </a:ext>
            </a:extLst>
          </p:cNvPr>
          <p:cNvSpPr txBox="1">
            <a:spLocks/>
          </p:cNvSpPr>
          <p:nvPr/>
        </p:nvSpPr>
        <p:spPr>
          <a:xfrm>
            <a:off x="459080" y="354563"/>
            <a:ext cx="11732920" cy="106630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’s practice..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3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E5158-FFEF-4B9F-AE90-C67B042B8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5821"/>
            <a:ext cx="9144000" cy="98438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check your answers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8C048-F350-497D-81FD-C7F577E41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1587"/>
            <a:ext cx="6752253" cy="300621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kangaroo is hopping.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hippos are singing.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are having dinner now.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is not having a piano lesson at the moment.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mum and dad are cooking now.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doing their homework.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Maria is watching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t.v.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moment.</a:t>
            </a:r>
          </a:p>
        </p:txBody>
      </p:sp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88A6197-D085-4468-AE17-BF921B447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152" r="15254" b="5938"/>
          <a:stretch/>
        </p:blipFill>
        <p:spPr>
          <a:xfrm>
            <a:off x="8256360" y="2251587"/>
            <a:ext cx="3825551" cy="3880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4FB0D4-8189-477B-82EE-73A792DE4863}"/>
              </a:ext>
            </a:extLst>
          </p:cNvPr>
          <p:cNvSpPr txBox="1"/>
          <p:nvPr/>
        </p:nvSpPr>
        <p:spPr>
          <a:xfrm>
            <a:off x="10589113" y="6550223"/>
            <a:ext cx="1602887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orsat3ml.blogspot.com/2014/08/learn-english-in-arabic-fre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41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433</Words>
  <Application>Microsoft Office PowerPoint</Application>
  <PresentationFormat>Widescreen</PresentationFormat>
  <Paragraphs>73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IN THIS LESSON I WILL:</vt:lpstr>
      <vt:lpstr>PowerPoint Presentation</vt:lpstr>
      <vt:lpstr>PowerPoint Presentation</vt:lpstr>
      <vt:lpstr>PowerPoint Presentation</vt:lpstr>
      <vt:lpstr>Listen to some more action verbs by clicking the link below. Repeat after the recording</vt:lpstr>
      <vt:lpstr>Now let’s play a game with action verbs  https://wordwall.net/resource/1784899  </vt:lpstr>
      <vt:lpstr>Let ’s remember..   How do I  say what people are doing NOW? (Present Continuous)</vt:lpstr>
      <vt:lpstr>Put the words in the right order to make sentences.  Write your answers in your notebook. </vt:lpstr>
      <vt:lpstr>Now check your answers</vt:lpstr>
      <vt:lpstr>Can you guess? What are the children doing?  Say your answer and then click to see if you are correct : </vt:lpstr>
      <vt:lpstr>PowerPoint Presentation</vt:lpstr>
      <vt:lpstr>What is the boy doing?</vt:lpstr>
      <vt:lpstr>PowerPoint Presentation</vt:lpstr>
      <vt:lpstr>What are the boys doing?</vt:lpstr>
      <vt:lpstr>PowerPoint Presentation</vt:lpstr>
      <vt:lpstr>What is the girl doing?</vt:lpstr>
      <vt:lpstr>PowerPoint Presentation</vt:lpstr>
      <vt:lpstr>What are the girls doing?</vt:lpstr>
      <vt:lpstr>They are cooking.</vt:lpstr>
      <vt:lpstr>What is the boy doing?</vt:lpstr>
      <vt:lpstr>He is swimming.</vt:lpstr>
      <vt:lpstr>Read  Datu’s email to his e-pal  and then write your own email  or make a poster</vt:lpstr>
      <vt:lpstr>             Write an email to your e-pal and write what you are doing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THIS LESSON I WILL:</dc:title>
  <dc:creator>Dia Germanou</dc:creator>
  <cp:lastModifiedBy>Windows User</cp:lastModifiedBy>
  <cp:revision>2</cp:revision>
  <dcterms:created xsi:type="dcterms:W3CDTF">2020-04-02T15:34:33Z</dcterms:created>
  <dcterms:modified xsi:type="dcterms:W3CDTF">2020-04-29T13:54:29Z</dcterms:modified>
</cp:coreProperties>
</file>