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sldIdLst>
    <p:sldId id="266" r:id="rId2"/>
    <p:sldId id="270" r:id="rId3"/>
    <p:sldId id="257" r:id="rId4"/>
    <p:sldId id="258" r:id="rId5"/>
    <p:sldId id="259" r:id="rId6"/>
    <p:sldId id="268" r:id="rId7"/>
    <p:sldId id="260" r:id="rId8"/>
    <p:sldId id="261" r:id="rId9"/>
    <p:sldId id="267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0EC9-E838-4967-A75D-0578ABCFCFDB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7D0-70BB-49FD-A5CA-7ED8FD25A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817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0EC9-E838-4967-A75D-0578ABCFCFDB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7D0-70BB-49FD-A5CA-7ED8FD25A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20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0EC9-E838-4967-A75D-0578ABCFCFDB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7D0-70BB-49FD-A5CA-7ED8FD25A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41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0EC9-E838-4967-A75D-0578ABCFCFDB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7D0-70BB-49FD-A5CA-7ED8FD25A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851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0EC9-E838-4967-A75D-0578ABCFCFDB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7D0-70BB-49FD-A5CA-7ED8FD25A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11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0EC9-E838-4967-A75D-0578ABCFCFDB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7D0-70BB-49FD-A5CA-7ED8FD25A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2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0EC9-E838-4967-A75D-0578ABCFCFDB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7D0-70BB-49FD-A5CA-7ED8FD25AEE6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0EC9-E838-4967-A75D-0578ABCFCFDB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7D0-70BB-49FD-A5CA-7ED8FD25A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16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0EC9-E838-4967-A75D-0578ABCFCFDB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7D0-70BB-49FD-A5CA-7ED8FD25A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32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0EC9-E838-4967-A75D-0578ABCFCFDB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7D0-70BB-49FD-A5CA-7ED8FD25A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17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3D80EC9-E838-4967-A75D-0578ABCFCFDB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A7D0-70BB-49FD-A5CA-7ED8FD25A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30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3D80EC9-E838-4967-A75D-0578ABCFCFDB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E73A7D0-70BB-49FD-A5CA-7ED8FD25AE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5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pet" TargetMode="External"/><Relationship Id="rId2" Type="http://schemas.openxmlformats.org/officeDocument/2006/relationships/hyperlink" Target="http://www.quia.com/rr/1409893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92D050"/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340768"/>
            <a:ext cx="874846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What pets have you got?</a:t>
            </a:r>
          </a:p>
        </p:txBody>
      </p:sp>
    </p:spTree>
    <p:extLst>
      <p:ext uri="{BB962C8B-B14F-4D97-AF65-F5344CB8AC3E}">
        <p14:creationId xmlns:p14="http://schemas.microsoft.com/office/powerpoint/2010/main" val="64116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19672" y="1313384"/>
            <a:ext cx="6408712" cy="3276364"/>
          </a:xfrm>
          <a:prstGeom prst="cloudCallout">
            <a:avLst>
              <a:gd name="adj1" fmla="val -56003"/>
              <a:gd name="adj2" fmla="val -4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‘ve got a big dog! His name is Rocky. It’s black and white. It’s got brown eyes, a small, black nose and big ears. I love my dog!</a:t>
            </a:r>
            <a:endParaRPr lang="el-GR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289" y="354006"/>
            <a:ext cx="7542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1.Read about Tom’s pet, Rocky.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2. Draw Rocky in your notebook.</a:t>
            </a:r>
            <a:endParaRPr lang="el-GR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Winking Bo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1621570" cy="35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932657-72B4-4DE2-AC1B-9F3DB10B7ADC}"/>
              </a:ext>
            </a:extLst>
          </p:cNvPr>
          <p:cNvSpPr txBox="1"/>
          <p:nvPr/>
        </p:nvSpPr>
        <p:spPr>
          <a:xfrm>
            <a:off x="1979713" y="4595511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 Draw a picture and write about your pet (or imaginary pet).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You can then send it to your teacher!</a:t>
            </a:r>
          </a:p>
          <a:p>
            <a:endParaRPr lang="el-GR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2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908720"/>
            <a:ext cx="5814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Images courtesy of:</a:t>
            </a:r>
            <a:endParaRPr lang="el-GR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04064"/>
            <a:ext cx="44323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9240"/>
            <a:ext cx="7566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15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200451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Listen, look and say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2" y="1143087"/>
            <a:ext cx="127476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06" y="1370099"/>
            <a:ext cx="14271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5118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34521"/>
            <a:ext cx="9382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58" y="4124573"/>
            <a:ext cx="18954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Mous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02" y="1383649"/>
            <a:ext cx="1400175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old Fish Tank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25" y="3897403"/>
            <a:ext cx="1928903" cy="16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Goldfish Clip 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13" y="4124573"/>
            <a:ext cx="1263526" cy="9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unning Horse 2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51" y="4145812"/>
            <a:ext cx="1475656" cy="12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0282" y="2798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     frog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0306" y="2798112"/>
            <a:ext cx="189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     rabbit</a:t>
            </a:r>
            <a:endParaRPr lang="el-GR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798112"/>
            <a:ext cx="113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parrot</a:t>
            </a:r>
            <a:endParaRPr lang="el-GR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136" y="283429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    mouse</a:t>
            </a:r>
            <a:endParaRPr lang="el-GR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720" y="5949280"/>
            <a:ext cx="158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  dog</a:t>
            </a:r>
            <a:endParaRPr lang="el-GR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8052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cat</a:t>
            </a:r>
            <a:endParaRPr lang="el-GR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7170" y="5805264"/>
            <a:ext cx="110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fish</a:t>
            </a:r>
            <a:endParaRPr lang="el-GR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58052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horse</a:t>
            </a:r>
            <a:endParaRPr lang="el-GR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EECC06-1B6A-4D73-9AD0-725093CF7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051720" y="157282"/>
            <a:ext cx="5580620" cy="183155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3131840" y="68311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GB" sz="3200" b="1" dirty="0">
                <a:latin typeface="Comic Sans MS" panose="030F0702030302020204" pitchFamily="66" charset="0"/>
              </a:rPr>
              <a:t>Let’s </a:t>
            </a:r>
            <a:r>
              <a:rPr lang="en-US" sz="3200" b="1" dirty="0">
                <a:latin typeface="Comic Sans MS" panose="030F0702030302020204" pitchFamily="66" charset="0"/>
              </a:rPr>
              <a:t>read!</a:t>
            </a:r>
            <a:endParaRPr lang="el-GR" sz="32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63" y="1741810"/>
            <a:ext cx="1829913" cy="18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17" y="4014131"/>
            <a:ext cx="1903522" cy="165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rot In A Bird Cag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2" y="2164730"/>
            <a:ext cx="934392" cy="12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tten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3" y="4661481"/>
            <a:ext cx="1896802" cy="14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 flipH="1">
            <a:off x="4716016" y="1916832"/>
            <a:ext cx="3744416" cy="1687190"/>
          </a:xfrm>
          <a:prstGeom prst="wedgeRoundRectCallout">
            <a:avLst>
              <a:gd name="adj1" fmla="val 88846"/>
              <a:gd name="adj2" fmla="val 218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51019"/>
            <a:ext cx="4536504" cy="178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2030" y="2276872"/>
            <a:ext cx="3618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I’ve got a parrot. What have you got?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4418675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I’ve got a cat. I like cats!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6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67257"/>
            <a:ext cx="1512168" cy="13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39" y="1726309"/>
            <a:ext cx="1367557" cy="124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15716" y="1916832"/>
            <a:ext cx="2484276" cy="1080120"/>
          </a:xfrm>
          <a:prstGeom prst="wedgeRoundRectCallout">
            <a:avLst>
              <a:gd name="adj1" fmla="val -68452"/>
              <a:gd name="adj2" fmla="val 2988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96" y="1628800"/>
            <a:ext cx="28778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716" y="2052553"/>
            <a:ext cx="2484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What pet have you got?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1790610"/>
            <a:ext cx="219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I’ve got a rabbit. What about you?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3" y="4173366"/>
            <a:ext cx="1399701" cy="129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04" y="3779592"/>
            <a:ext cx="3214699" cy="171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5776" y="407707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I’ve got a cat. Have you got a cat, too?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72190"/>
            <a:ext cx="13652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71" y="3665259"/>
            <a:ext cx="2217117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52320" y="400506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No, I haven’t.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14" name="Explosion 2 1">
            <a:extLst>
              <a:ext uri="{FF2B5EF4-FFF2-40B4-BE49-F238E27FC236}">
                <a16:creationId xmlns:a16="http://schemas.microsoft.com/office/drawing/2014/main" id="{CFFE7D20-3DC1-43E9-9C20-1B5DB8A3DB92}"/>
              </a:ext>
            </a:extLst>
          </p:cNvPr>
          <p:cNvSpPr/>
          <p:nvPr/>
        </p:nvSpPr>
        <p:spPr>
          <a:xfrm>
            <a:off x="1763688" y="-28128"/>
            <a:ext cx="5891825" cy="183155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FFD42-7D8E-4066-866F-87BCF5BF0483}"/>
              </a:ext>
            </a:extLst>
          </p:cNvPr>
          <p:cNvSpPr txBox="1"/>
          <p:nvPr/>
        </p:nvSpPr>
        <p:spPr>
          <a:xfrm>
            <a:off x="2899048" y="59526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 Let’s read!</a:t>
            </a:r>
            <a:endParaRPr lang="el-GR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43" y="349286"/>
            <a:ext cx="74721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Complete the sentences in your notebook.</a:t>
            </a:r>
          </a:p>
          <a:p>
            <a:pPr algn="ctr"/>
            <a:endParaRPr lang="el-GR" dirty="0"/>
          </a:p>
        </p:txBody>
      </p:sp>
      <p:pic>
        <p:nvPicPr>
          <p:cNvPr id="3074" name="Picture 2" descr="Cartoon children avatar set - Royalty-free Child stock vect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5512" y="1010017"/>
            <a:ext cx="1622980" cy="26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children avatar set - Royalty-free Child stock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9473" y="4685274"/>
            <a:ext cx="1745361" cy="20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oon children avatar set - Royalty-free Child stock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0640" y="2204865"/>
            <a:ext cx="1978861" cy="26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og 4 Clip A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127" y="1772816"/>
            <a:ext cx="1277712" cy="15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anko Friendly Rabbi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53" y="2995261"/>
            <a:ext cx="1428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og On Leash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3" y="5083630"/>
            <a:ext cx="1585531" cy="13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788492" y="1124743"/>
            <a:ext cx="2719612" cy="1632377"/>
          </a:xfrm>
          <a:prstGeom prst="wedgeEllipseCallout">
            <a:avLst>
              <a:gd name="adj1" fmla="val -63500"/>
              <a:gd name="adj2" fmla="val 376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Callout 3"/>
          <p:cNvSpPr/>
          <p:nvPr/>
        </p:nvSpPr>
        <p:spPr>
          <a:xfrm>
            <a:off x="6300192" y="2349607"/>
            <a:ext cx="2901854" cy="1558614"/>
          </a:xfrm>
          <a:prstGeom prst="wedgeEllipseCallout">
            <a:avLst>
              <a:gd name="adj1" fmla="val -61593"/>
              <a:gd name="adj2" fmla="val 378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Callout 4"/>
          <p:cNvSpPr/>
          <p:nvPr/>
        </p:nvSpPr>
        <p:spPr>
          <a:xfrm>
            <a:off x="4067944" y="4653135"/>
            <a:ext cx="3384376" cy="1690509"/>
          </a:xfrm>
          <a:prstGeom prst="wedgeEllipseCallout">
            <a:avLst>
              <a:gd name="adj1" fmla="val -62953"/>
              <a:gd name="adj2" fmla="val 112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194202" y="1445891"/>
            <a:ext cx="256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I’ve got a _______</a:t>
            </a:r>
          </a:p>
          <a:p>
            <a:r>
              <a:rPr lang="en-US" dirty="0">
                <a:latin typeface="Comic Sans MS" panose="030F0702030302020204" pitchFamily="66" charset="0"/>
              </a:rPr>
              <a:t>I haven’t got a dog.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138" y="2765002"/>
            <a:ext cx="256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I’ve ____ a rabbit.</a:t>
            </a:r>
          </a:p>
          <a:p>
            <a:r>
              <a:rPr lang="en-US" dirty="0">
                <a:latin typeface="Comic Sans MS" panose="030F0702030302020204" pitchFamily="66" charset="0"/>
              </a:rPr>
              <a:t>I ________ a frog. 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7" y="5051824"/>
            <a:ext cx="316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______ a dog. </a:t>
            </a:r>
          </a:p>
          <a:p>
            <a:r>
              <a:rPr lang="en-US" dirty="0">
                <a:latin typeface="Comic Sans MS" panose="030F0702030302020204" pitchFamily="66" charset="0"/>
              </a:rPr>
              <a:t>I haven’t got a _____.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305" y="449325"/>
            <a:ext cx="1569453" cy="15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62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835696" y="332656"/>
            <a:ext cx="6408712" cy="3888432"/>
          </a:xfrm>
          <a:prstGeom prst="cloudCallout">
            <a:avLst>
              <a:gd name="adj1" fmla="val -40252"/>
              <a:gd name="adj2" fmla="val 57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339752" y="1781527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What pet have you got?</a:t>
            </a:r>
            <a:endParaRPr lang="el-GR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941168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I’ve got a ……………</a:t>
            </a:r>
            <a:endParaRPr lang="el-GR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1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8334" y="3078404"/>
            <a:ext cx="6984776" cy="3816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rgbClr val="0000FF"/>
                </a:solidFill>
                <a:latin typeface="Comic Sans MS" panose="030F0702030302020204" pitchFamily="66" charset="0"/>
                <a:ea typeface="Calibri"/>
                <a:cs typeface="Times New Roman"/>
                <a:hlinkClick r:id="rId2"/>
              </a:rPr>
              <a:t>http://www.quia.com/rr/1409893.html</a:t>
            </a:r>
            <a:endParaRPr lang="en-US" sz="2400" b="1" u="sng" dirty="0">
              <a:solidFill>
                <a:srgbClr val="0000FF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sz="2400" b="1" u="sng" dirty="0">
              <a:solidFill>
                <a:srgbClr val="0000FF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https://learnenglishkids.britishcouncil.org/word-games/pet</a:t>
            </a:r>
            <a:endParaRPr lang="en-US" sz="24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dirty="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0890" y="1561881"/>
            <a:ext cx="7560840" cy="264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2267744" y="188640"/>
            <a:ext cx="4320480" cy="2448272"/>
          </a:xfrm>
          <a:prstGeom prst="irregularSeal2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131840" y="1120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Let’s play!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0045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Write the correct words in your notebook.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2" y="1143087"/>
            <a:ext cx="127476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06" y="1370099"/>
            <a:ext cx="14271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5118"/>
            <a:ext cx="158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34521"/>
            <a:ext cx="9382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58" y="4124573"/>
            <a:ext cx="18954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Mouse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02" y="1383649"/>
            <a:ext cx="1400175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old Fish Tank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25" y="3897403"/>
            <a:ext cx="1928903" cy="16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Goldfish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13" y="4124573"/>
            <a:ext cx="1263526" cy="9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Running Horse 2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51" y="4145812"/>
            <a:ext cx="1475656" cy="125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0282" y="2798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  </a:t>
            </a:r>
            <a:r>
              <a:rPr lang="en-US" dirty="0" err="1">
                <a:latin typeface="Comic Sans MS" panose="030F0702030302020204" pitchFamily="66" charset="0"/>
              </a:rPr>
              <a:t>rfog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0306" y="2798112"/>
            <a:ext cx="189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  </a:t>
            </a:r>
            <a:r>
              <a:rPr lang="en-US" dirty="0" err="1">
                <a:latin typeface="Comic Sans MS" panose="030F0702030302020204" pitchFamily="66" charset="0"/>
              </a:rPr>
              <a:t>tibbar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798112"/>
            <a:ext cx="113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toprar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9136" y="283429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 </a:t>
            </a:r>
            <a:r>
              <a:rPr lang="en-US" dirty="0" err="1">
                <a:latin typeface="Comic Sans MS" panose="030F0702030302020204" pitchFamily="66" charset="0"/>
              </a:rPr>
              <a:t>esuom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720" y="5949280"/>
            <a:ext cx="158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god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8052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tac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7170" y="5805264"/>
            <a:ext cx="110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hsif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58052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esroh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689">
            <a:off x="7303712" y="133453"/>
            <a:ext cx="110331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31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 with: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Yes, I have.        No, I haven’t.</a:t>
            </a:r>
          </a:p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06084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Have you got a parrot? ……………………………………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Have you got a red pencil? ……………………….......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Have you got a horse? …………………………………………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Have you got a brother?......................................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7784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281</Words>
  <Application>Microsoft Office PowerPoint</Application>
  <PresentationFormat>On-screen Show (4:3)</PresentationFormat>
  <Paragraphs>61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Corbel</vt:lpstr>
      <vt:lpstr>Gill Sans MT</vt:lpstr>
      <vt:lpstr>Times New Roman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2020-04-25T23:12:30Z</dcterms:created>
  <dcterms:modified xsi:type="dcterms:W3CDTF">2020-04-29T08:34:28Z</dcterms:modified>
</cp:coreProperties>
</file>