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0" r:id="rId15"/>
    <p:sldId id="257" r:id="rId16"/>
    <p:sldId id="273" r:id="rId17"/>
    <p:sldId id="278" r:id="rId18"/>
    <p:sldId id="279" r:id="rId19"/>
    <p:sldId id="274" r:id="rId20"/>
    <p:sldId id="276" r:id="rId21"/>
    <p:sldId id="277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quia.com/rr/140732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quia.com/pop/745601.html?AP_rand=23847594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310814/verb-lik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earnenglishkids.britishcouncil.org/grammar-practice/and-don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clipart.com/" TargetMode="External"/><Relationship Id="rId2" Type="http://schemas.openxmlformats.org/officeDocument/2006/relationships/hyperlink" Target="https://clipartar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Likes and dislikes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82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10" y="2490211"/>
            <a:ext cx="2099380" cy="248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6" y="954738"/>
            <a:ext cx="3608223" cy="497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03" y="2685857"/>
            <a:ext cx="2383843" cy="239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309" y="2548680"/>
            <a:ext cx="1895305" cy="2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9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 do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>
                <a:latin typeface="Comic Sans MS" panose="030F0702030302020204" pitchFamily="66" charset="0"/>
              </a:rPr>
              <a:t>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685" y="1880314"/>
            <a:ext cx="3060879" cy="421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89" y="3113273"/>
            <a:ext cx="2115495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631842" y="450761"/>
            <a:ext cx="477806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61386" y="2148873"/>
            <a:ext cx="4628853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" y="1047989"/>
            <a:ext cx="2944623" cy="493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582" y="1755186"/>
            <a:ext cx="3060457" cy="422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62" y="3617074"/>
            <a:ext cx="2664183" cy="19935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162281" y="3752800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65" y="3752800"/>
            <a:ext cx="210939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24" y="1707716"/>
            <a:ext cx="2591234" cy="4340183"/>
          </a:xfrm>
          <a:prstGeom prst="rect">
            <a:avLst/>
          </a:prstGeom>
        </p:spPr>
      </p:pic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5705340" cy="1133341"/>
          </a:xfrm>
          <a:prstGeom prst="wedgeRoundRectCallout">
            <a:avLst>
              <a:gd name="adj1" fmla="val -47582"/>
              <a:gd name="adj2" fmla="val 108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772" y="1707716"/>
            <a:ext cx="3060457" cy="422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358" y="3694346"/>
            <a:ext cx="266418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33" y="417472"/>
            <a:ext cx="2420322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38" y="417472"/>
            <a:ext cx="2457450" cy="4762500"/>
          </a:xfrm>
          <a:prstGeom prst="rect">
            <a:avLst/>
          </a:prstGeom>
        </p:spPr>
      </p:pic>
      <p:pic>
        <p:nvPicPr>
          <p:cNvPr id="2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0918"/>
              </p:ext>
            </p:extLst>
          </p:nvPr>
        </p:nvGraphicFramePr>
        <p:xfrm>
          <a:off x="3149093" y="5358573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 like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like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 do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do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2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Ask someone from your family and find out!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55981"/>
            <a:ext cx="10058400" cy="4050792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Do you like apples?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eggs?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tea?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cheese? 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121408"/>
            <a:ext cx="4343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Now write down what he/she likes and send your work to your teacher!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latin typeface="Comic Sans MS" panose="030F0702030302020204" pitchFamily="66" charset="0"/>
              </a:rPr>
              <a:t>Mum likes...Mum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My brother likes…My brother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46" y="2279507"/>
            <a:ext cx="2361158" cy="4400073"/>
          </a:xfrm>
          <a:prstGeom prst="rect">
            <a:avLst/>
          </a:prstGeom>
        </p:spPr>
      </p:pic>
      <p:pic>
        <p:nvPicPr>
          <p:cNvPr id="3078" name="Picture 6" descr="Notebook clipart 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747">
            <a:off x="9580432" y="2422834"/>
            <a:ext cx="1480144" cy="18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You can also record yourself while reading what you wrote!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latin typeface="Comic Sans MS" panose="030F0702030302020204" pitchFamily="66" charset="0"/>
              </a:rPr>
              <a:t>Mum likes...Mum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My brother likes…My brother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omputer  black and white computer clipart images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76" y="1460810"/>
            <a:ext cx="3297573" cy="30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6351" y="5352585"/>
            <a:ext cx="3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Press here to listen to an example!</a:t>
            </a:r>
            <a:endParaRPr lang="el-GR" sz="24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M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9607" y="5463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create a recording about yourself?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Power Point presentation click “Insert”</a:t>
            </a:r>
          </a:p>
          <a:p>
            <a:endParaRPr lang="en-US" dirty="0"/>
          </a:p>
          <a:p>
            <a:r>
              <a:rPr lang="en-US" dirty="0"/>
              <a:t>Click “Audio” and then “Record Audio”</a:t>
            </a:r>
          </a:p>
          <a:p>
            <a:endParaRPr lang="en-US" dirty="0"/>
          </a:p>
          <a:p>
            <a:r>
              <a:rPr lang="en-US" dirty="0"/>
              <a:t>You will see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your name and press</a:t>
            </a:r>
          </a:p>
          <a:p>
            <a:r>
              <a:rPr lang="en-US" dirty="0"/>
              <a:t>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528601" y="3337912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287" t="47561" r="50577" b="47823"/>
          <a:stretch/>
        </p:blipFill>
        <p:spPr>
          <a:xfrm>
            <a:off x="4529153" y="5141949"/>
            <a:ext cx="717453" cy="59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7230972" y="1488559"/>
            <a:ext cx="2447779" cy="15087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555198" y="1951463"/>
            <a:ext cx="1899663" cy="2914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63939" y="3824868"/>
            <a:ext cx="2166705" cy="298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853" y="3244334"/>
            <a:ext cx="68371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https://www.quia.com/rr/1407329.html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20" y="1601418"/>
            <a:ext cx="2456901" cy="457849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59458" y="942535"/>
            <a:ext cx="5416062" cy="1730326"/>
          </a:xfrm>
          <a:prstGeom prst="wedgeRoundRectCallout">
            <a:avLst>
              <a:gd name="adj1" fmla="val -64311"/>
              <a:gd name="adj2" fmla="val 31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Try this game!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49" y="1253812"/>
            <a:ext cx="245745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8" y="2784367"/>
            <a:ext cx="2078916" cy="20362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29577" y="571231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29903" y="942535"/>
            <a:ext cx="5416062" cy="1730326"/>
          </a:xfrm>
          <a:prstGeom prst="wedgeRoundRectCallout">
            <a:avLst>
              <a:gd name="adj1" fmla="val 75272"/>
              <a:gd name="adj2" fmla="val 464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Play this game!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696" y="4172277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https://www.quia.com/pop/745601.html?AP_rand=238475945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79" y="684958"/>
            <a:ext cx="2420322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4" y="1009668"/>
            <a:ext cx="2456901" cy="47613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25025" y="914400"/>
            <a:ext cx="5808372" cy="1751527"/>
          </a:xfrm>
          <a:prstGeom prst="wedgeRoundRectCallout">
            <a:avLst>
              <a:gd name="adj1" fmla="val -62075"/>
              <a:gd name="adj2" fmla="val 14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Put the words in the right order!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6925" y="3244334"/>
            <a:ext cx="865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https://wordwall.net/resource/1310814/verb-like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6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972" y="3612272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https://learnenglishkids.britishcouncil.org/grammar-practice/and-dont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40" y="1015322"/>
            <a:ext cx="2456901" cy="457849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49969" y="478302"/>
            <a:ext cx="5261317" cy="1941341"/>
          </a:xfrm>
          <a:prstGeom prst="wedgeRoundRectCallout">
            <a:avLst>
              <a:gd name="adj1" fmla="val -66288"/>
              <a:gd name="adj2" fmla="val 29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Try these games, too!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Have fun!</a:t>
            </a:r>
            <a:endParaRPr lang="el-G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Images of courtesy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https://clipartart.com/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hlinkClick r:id="rId3"/>
              </a:rPr>
              <a:t>https://wikiclipart.com/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Education and Culture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 like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>
                <a:latin typeface="Comic Sans MS" panose="030F0702030302020204" pitchFamily="66" charset="0"/>
              </a:rPr>
              <a:t>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08" y="1138457"/>
            <a:ext cx="2456901" cy="476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00" y="3150072"/>
            <a:ext cx="2078916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lipart happy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0" y="573110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81" y="2575486"/>
            <a:ext cx="201185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 like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>
                <a:latin typeface="Comic Sans MS" panose="030F0702030302020204" pitchFamily="66" charset="0"/>
              </a:rPr>
              <a:t>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0" y="13458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932" y="3499717"/>
            <a:ext cx="201185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4" y="1305327"/>
            <a:ext cx="2457450" cy="4762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31842" y="450761"/>
            <a:ext cx="409548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081" y="1133341"/>
            <a:ext cx="2420322" cy="47613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16699" y="2148874"/>
            <a:ext cx="4363791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chips, too.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93" y="3686577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4726546" cy="1133341"/>
          </a:xfrm>
          <a:prstGeom prst="wedgeRoundRectCallout">
            <a:avLst>
              <a:gd name="adj1" fmla="val -48053"/>
              <a:gd name="adj2" fmla="val 102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12" y="17869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10" y="1880314"/>
            <a:ext cx="2462997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211" y="3500173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11" y="2510252"/>
            <a:ext cx="2280102" cy="224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48" y="190101"/>
            <a:ext cx="3889265" cy="65293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103636" y="2423883"/>
            <a:ext cx="2054451" cy="20617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50806" y="2423883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5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39414" y="437882"/>
            <a:ext cx="5847009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 do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>
                <a:latin typeface="Comic Sans MS" panose="030F0702030302020204" pitchFamily="66" charset="0"/>
              </a:rPr>
              <a:t>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15" y="3167075"/>
            <a:ext cx="2280102" cy="2249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47" y="1228934"/>
            <a:ext cx="2940598" cy="49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461</TotalTime>
  <Words>303</Words>
  <Application>Microsoft Office PowerPoint</Application>
  <PresentationFormat>Widescreen</PresentationFormat>
  <Paragraphs>77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</vt:lpstr>
      <vt:lpstr>Comic Sans MS</vt:lpstr>
      <vt:lpstr>Rockwell</vt:lpstr>
      <vt:lpstr>Rockwell Condensed</vt:lpstr>
      <vt:lpstr>Wingdings</vt:lpstr>
      <vt:lpstr>Wood Type</vt:lpstr>
      <vt:lpstr>Likes and dislikes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someone from your family and find out!</vt:lpstr>
      <vt:lpstr>Now write down what he/she likes and send your work to your teacher!</vt:lpstr>
      <vt:lpstr>You can also record yourself while reading what you wrote!</vt:lpstr>
      <vt:lpstr>Can you create a recording about yourself? </vt:lpstr>
      <vt:lpstr>PowerPoint Presentation</vt:lpstr>
      <vt:lpstr>PowerPoint Presentation</vt:lpstr>
      <vt:lpstr>PowerPoint Presentation</vt:lpstr>
      <vt:lpstr>PowerPoint Presentation</vt:lpstr>
      <vt:lpstr>Images of courtesy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Constantinou</dc:creator>
  <cp:lastModifiedBy>Windows User</cp:lastModifiedBy>
  <cp:revision>36</cp:revision>
  <dcterms:created xsi:type="dcterms:W3CDTF">2020-03-30T19:54:37Z</dcterms:created>
  <dcterms:modified xsi:type="dcterms:W3CDTF">2020-04-29T08:29:41Z</dcterms:modified>
</cp:coreProperties>
</file>